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embeddedFontLst>
    <p:embeddedFont>
      <p:font typeface="#9Slide03 Arima Madurai" panose="00000500000000000000" pitchFamily="2" charset="0"/>
      <p:regular r:id="rId21"/>
    </p:embeddedFont>
    <p:embeddedFont>
      <p:font typeface="#9Slide03 IcielUni Sans Heavy" panose="00000500000000000000" pitchFamily="2" charset="0"/>
      <p:bold r:id="rId22"/>
    </p:embeddedFont>
    <p:embeddedFont>
      <p:font typeface="#9Slide03 Roboto" panose="02000000000000000000" pitchFamily="2" charset="0"/>
      <p:regular r:id="rId23"/>
    </p:embeddedFont>
    <p:embeddedFont>
      <p:font typeface="#9Slide03 Roboto Condensed Bold" panose="02000000000000000000" pitchFamily="2" charset="0"/>
      <p:bold r:id="rId24"/>
    </p:embeddedFont>
    <p:embeddedFont>
      <p:font typeface="#9Slide05 Amtenar" panose="02000000000000000000" pitchFamily="2" charset="0"/>
      <p:regular r:id="rId25"/>
    </p:embeddedFont>
    <p:embeddedFont>
      <p:font typeface="#9Slide05 Brannboll Ny" panose="02000000000000000000" pitchFamily="2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mbria Math" panose="02040503050406030204" pitchFamily="18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3237"/>
    <a:srgbClr val="3E4095"/>
    <a:srgbClr val="FFCCCC"/>
    <a:srgbClr val="E65454"/>
    <a:srgbClr val="FF7C80"/>
    <a:srgbClr val="B7C8DC"/>
    <a:srgbClr val="ADC5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0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288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fif"/><Relationship Id="rId2" Type="http://schemas.openxmlformats.org/officeDocument/2006/relationships/image" Target="../media/image24.jpg"/><Relationship Id="rId1" Type="http://schemas.openxmlformats.org/officeDocument/2006/relationships/image" Target="../media/image23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image" Target="../media/image26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fif"/><Relationship Id="rId2" Type="http://schemas.openxmlformats.org/officeDocument/2006/relationships/image" Target="../media/image24.jpg"/><Relationship Id="rId1" Type="http://schemas.openxmlformats.org/officeDocument/2006/relationships/image" Target="../media/image2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8.jpg"/><Relationship Id="rId1" Type="http://schemas.openxmlformats.org/officeDocument/2006/relationships/image" Target="../media/image29.jpg"/><Relationship Id="rId5" Type="http://schemas.openxmlformats.org/officeDocument/2006/relationships/image" Target="../media/image26.jpg"/><Relationship Id="rId4" Type="http://schemas.openxmlformats.org/officeDocument/2006/relationships/image" Target="../media/image3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475915-29EB-4475-B57F-F7E537D71F28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646EDD-F5EE-4B0C-AC95-34C084F33518}">
      <dgm:prSet phldrT="[Text]" custT="1"/>
      <dgm:spPr>
        <a:solidFill>
          <a:srgbClr val="3E4095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000"/>
            <a:t>Làm việc nhóm</a:t>
          </a:r>
        </a:p>
      </dgm:t>
    </dgm:pt>
    <dgm:pt modelId="{9E5F2B0C-6C5E-4511-9FBF-D65EA12715F3}" type="parTrans" cxnId="{4F7D9F2B-D137-420A-B9FD-D8F15FB3F2F8}">
      <dgm:prSet/>
      <dgm:spPr/>
      <dgm:t>
        <a:bodyPr/>
        <a:lstStyle/>
        <a:p>
          <a:endParaRPr lang="en-US"/>
        </a:p>
      </dgm:t>
    </dgm:pt>
    <dgm:pt modelId="{68FA38CF-7A84-4CBF-AF28-D0C9F987B78E}" type="sibTrans" cxnId="{4F7D9F2B-D137-420A-B9FD-D8F15FB3F2F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F64FFCF5-B5BE-4541-8520-BF81D357CA5A}">
      <dgm:prSet phldrT="[Text]" custT="1"/>
      <dgm:spPr>
        <a:solidFill>
          <a:srgbClr val="3E4095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000"/>
            <a:t>Trình bày vấn đề</a:t>
          </a:r>
        </a:p>
      </dgm:t>
    </dgm:pt>
    <dgm:pt modelId="{ED9EC8B3-4F32-4FAC-A2A9-49AE751292B1}" type="parTrans" cxnId="{1EE17EE6-929C-4BD9-8DA1-C624F1AF86EF}">
      <dgm:prSet/>
      <dgm:spPr/>
      <dgm:t>
        <a:bodyPr/>
        <a:lstStyle/>
        <a:p>
          <a:endParaRPr lang="en-US"/>
        </a:p>
      </dgm:t>
    </dgm:pt>
    <dgm:pt modelId="{872F1429-A847-4B9C-80C7-09DE0DE0ADC1}" type="sibTrans" cxnId="{1EE17EE6-929C-4BD9-8DA1-C624F1AF86EF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89FA8BE6-98D0-40EF-A4FF-3813E26CD588}">
      <dgm:prSet phldrT="[Text]" custT="1"/>
      <dgm:spPr>
        <a:solidFill>
          <a:srgbClr val="3E4095"/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000"/>
            <a:t>Thuyết trình</a:t>
          </a:r>
        </a:p>
      </dgm:t>
    </dgm:pt>
    <dgm:pt modelId="{73843C8A-B45E-4088-A507-DA7EE8053604}" type="parTrans" cxnId="{0B4DA250-5F2E-4EE8-8AA5-6BA7CF0E390F}">
      <dgm:prSet/>
      <dgm:spPr/>
      <dgm:t>
        <a:bodyPr/>
        <a:lstStyle/>
        <a:p>
          <a:endParaRPr lang="en-US"/>
        </a:p>
      </dgm:t>
    </dgm:pt>
    <dgm:pt modelId="{42EBACAE-2FC1-45EF-9E04-F30B9F70B69F}" type="sibTrans" cxnId="{0B4DA250-5F2E-4EE8-8AA5-6BA7CF0E390F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ED2FB6CF-165A-453D-A093-9937C30E5DE1}" type="pres">
      <dgm:prSet presAssocID="{91475915-29EB-4475-B57F-F7E537D71F28}" presName="Name0" presStyleCnt="0">
        <dgm:presLayoutVars>
          <dgm:chMax val="21"/>
          <dgm:chPref val="21"/>
        </dgm:presLayoutVars>
      </dgm:prSet>
      <dgm:spPr/>
    </dgm:pt>
    <dgm:pt modelId="{AA62AB28-FD6D-4F2B-B8C0-D42F50625E61}" type="pres">
      <dgm:prSet presAssocID="{46646EDD-F5EE-4B0C-AC95-34C084F33518}" presName="text1" presStyleCnt="0"/>
      <dgm:spPr/>
    </dgm:pt>
    <dgm:pt modelId="{D7F31393-A2A3-4186-A1C8-9962740B894B}" type="pres">
      <dgm:prSet presAssocID="{46646EDD-F5EE-4B0C-AC95-34C084F33518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A556D99-FF3B-42A1-9826-BAB37AC711F1}" type="pres">
      <dgm:prSet presAssocID="{46646EDD-F5EE-4B0C-AC95-34C084F33518}" presName="textaccent1" presStyleCnt="0"/>
      <dgm:spPr/>
    </dgm:pt>
    <dgm:pt modelId="{AF5A25E2-C127-4734-B10D-1EDD058FDDF0}" type="pres">
      <dgm:prSet presAssocID="{46646EDD-F5EE-4B0C-AC95-34C084F33518}" presName="accentRepeatNode" presStyleLbl="solidAlignAcc1" presStyleIdx="0" presStyleCnt="6"/>
      <dgm:spPr/>
    </dgm:pt>
    <dgm:pt modelId="{D019280F-DA32-4651-B9A2-9CBD93E7B794}" type="pres">
      <dgm:prSet presAssocID="{68FA38CF-7A84-4CBF-AF28-D0C9F987B78E}" presName="image1" presStyleCnt="0"/>
      <dgm:spPr/>
    </dgm:pt>
    <dgm:pt modelId="{7EAF61B3-339D-420D-AF5E-0CF48D1FBDEB}" type="pres">
      <dgm:prSet presAssocID="{68FA38CF-7A84-4CBF-AF28-D0C9F987B78E}" presName="imageRepeatNode" presStyleLbl="alignAcc1" presStyleIdx="0" presStyleCnt="3"/>
      <dgm:spPr/>
    </dgm:pt>
    <dgm:pt modelId="{94D42A92-CC18-44F5-8604-D5AD1EB7E7A0}" type="pres">
      <dgm:prSet presAssocID="{68FA38CF-7A84-4CBF-AF28-D0C9F987B78E}" presName="imageaccent1" presStyleCnt="0"/>
      <dgm:spPr/>
    </dgm:pt>
    <dgm:pt modelId="{60070A70-9E04-45E3-9D27-600BE9821CA0}" type="pres">
      <dgm:prSet presAssocID="{68FA38CF-7A84-4CBF-AF28-D0C9F987B78E}" presName="accentRepeatNode" presStyleLbl="solidAlignAcc1" presStyleIdx="1" presStyleCnt="6"/>
      <dgm:spPr/>
    </dgm:pt>
    <dgm:pt modelId="{9DC3420D-E96A-4235-B33C-201110DF761B}" type="pres">
      <dgm:prSet presAssocID="{F64FFCF5-B5BE-4541-8520-BF81D357CA5A}" presName="text2" presStyleCnt="0"/>
      <dgm:spPr/>
    </dgm:pt>
    <dgm:pt modelId="{00F08BBB-0A5E-4BA2-9B1A-54C531FE6781}" type="pres">
      <dgm:prSet presAssocID="{F64FFCF5-B5BE-4541-8520-BF81D357CA5A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210649F-18DD-43BA-AD54-A2C511AE6B45}" type="pres">
      <dgm:prSet presAssocID="{F64FFCF5-B5BE-4541-8520-BF81D357CA5A}" presName="textaccent2" presStyleCnt="0"/>
      <dgm:spPr/>
    </dgm:pt>
    <dgm:pt modelId="{13A9883C-DE0C-44E8-8604-A31C38C08DDF}" type="pres">
      <dgm:prSet presAssocID="{F64FFCF5-B5BE-4541-8520-BF81D357CA5A}" presName="accentRepeatNode" presStyleLbl="solidAlignAcc1" presStyleIdx="2" presStyleCnt="6"/>
      <dgm:spPr/>
    </dgm:pt>
    <dgm:pt modelId="{8DDC105E-4653-47E6-AC2F-A9F36D1A2887}" type="pres">
      <dgm:prSet presAssocID="{872F1429-A847-4B9C-80C7-09DE0DE0ADC1}" presName="image2" presStyleCnt="0"/>
      <dgm:spPr/>
    </dgm:pt>
    <dgm:pt modelId="{02FCD5B2-6003-4EC5-9F91-A80F193B1A88}" type="pres">
      <dgm:prSet presAssocID="{872F1429-A847-4B9C-80C7-09DE0DE0ADC1}" presName="imageRepeatNode" presStyleLbl="alignAcc1" presStyleIdx="1" presStyleCnt="3"/>
      <dgm:spPr/>
    </dgm:pt>
    <dgm:pt modelId="{87BC54F0-E19D-414C-9C4E-8B8938FCDC07}" type="pres">
      <dgm:prSet presAssocID="{872F1429-A847-4B9C-80C7-09DE0DE0ADC1}" presName="imageaccent2" presStyleCnt="0"/>
      <dgm:spPr/>
    </dgm:pt>
    <dgm:pt modelId="{F4C5C361-41D6-4FA8-91E2-E87584CA2F57}" type="pres">
      <dgm:prSet presAssocID="{872F1429-A847-4B9C-80C7-09DE0DE0ADC1}" presName="accentRepeatNode" presStyleLbl="solidAlignAcc1" presStyleIdx="3" presStyleCnt="6"/>
      <dgm:spPr/>
    </dgm:pt>
    <dgm:pt modelId="{0B576311-7571-4192-84D4-BD8446EB08E9}" type="pres">
      <dgm:prSet presAssocID="{89FA8BE6-98D0-40EF-A4FF-3813E26CD588}" presName="text3" presStyleCnt="0"/>
      <dgm:spPr/>
    </dgm:pt>
    <dgm:pt modelId="{7F60ACB1-2FEF-41C4-B04E-BAD0A8B8DA6E}" type="pres">
      <dgm:prSet presAssocID="{89FA8BE6-98D0-40EF-A4FF-3813E26CD588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506B05E8-1CB5-4E6F-8F7D-82335A15E5C6}" type="pres">
      <dgm:prSet presAssocID="{89FA8BE6-98D0-40EF-A4FF-3813E26CD588}" presName="textaccent3" presStyleCnt="0"/>
      <dgm:spPr/>
    </dgm:pt>
    <dgm:pt modelId="{1A6B8B04-21D6-4F37-8336-F54CA1971AF4}" type="pres">
      <dgm:prSet presAssocID="{89FA8BE6-98D0-40EF-A4FF-3813E26CD588}" presName="accentRepeatNode" presStyleLbl="solidAlignAcc1" presStyleIdx="4" presStyleCnt="6"/>
      <dgm:spPr/>
    </dgm:pt>
    <dgm:pt modelId="{C1F182AA-82A8-40B6-967E-5CE59FEAEDBE}" type="pres">
      <dgm:prSet presAssocID="{42EBACAE-2FC1-45EF-9E04-F30B9F70B69F}" presName="image3" presStyleCnt="0"/>
      <dgm:spPr/>
    </dgm:pt>
    <dgm:pt modelId="{B704A880-A1E9-4874-9DD0-B8DDBD98102F}" type="pres">
      <dgm:prSet presAssocID="{42EBACAE-2FC1-45EF-9E04-F30B9F70B69F}" presName="imageRepeatNode" presStyleLbl="alignAcc1" presStyleIdx="2" presStyleCnt="3"/>
      <dgm:spPr/>
    </dgm:pt>
    <dgm:pt modelId="{C4218542-DD50-452B-B186-7F31F11E67AA}" type="pres">
      <dgm:prSet presAssocID="{42EBACAE-2FC1-45EF-9E04-F30B9F70B69F}" presName="imageaccent3" presStyleCnt="0"/>
      <dgm:spPr/>
    </dgm:pt>
    <dgm:pt modelId="{EE8C428C-0DD7-4B26-9F11-496672839E09}" type="pres">
      <dgm:prSet presAssocID="{42EBACAE-2FC1-45EF-9E04-F30B9F70B69F}" presName="accentRepeatNode" presStyleLbl="solidAlignAcc1" presStyleIdx="5" presStyleCnt="6"/>
      <dgm:spPr/>
    </dgm:pt>
  </dgm:ptLst>
  <dgm:cxnLst>
    <dgm:cxn modelId="{B1D65A0B-E95F-4FCA-99DD-729D4D0F2D50}" type="presOf" srcId="{46646EDD-F5EE-4B0C-AC95-34C084F33518}" destId="{D7F31393-A2A3-4186-A1C8-9962740B894B}" srcOrd="0" destOrd="0" presId="urn:microsoft.com/office/officeart/2008/layout/HexagonCluster"/>
    <dgm:cxn modelId="{D0EBD710-8769-4CE7-913F-3BA70B952DFC}" type="presOf" srcId="{42EBACAE-2FC1-45EF-9E04-F30B9F70B69F}" destId="{B704A880-A1E9-4874-9DD0-B8DDBD98102F}" srcOrd="0" destOrd="0" presId="urn:microsoft.com/office/officeart/2008/layout/HexagonCluster"/>
    <dgm:cxn modelId="{4F7D9F2B-D137-420A-B9FD-D8F15FB3F2F8}" srcId="{91475915-29EB-4475-B57F-F7E537D71F28}" destId="{46646EDD-F5EE-4B0C-AC95-34C084F33518}" srcOrd="0" destOrd="0" parTransId="{9E5F2B0C-6C5E-4511-9FBF-D65EA12715F3}" sibTransId="{68FA38CF-7A84-4CBF-AF28-D0C9F987B78E}"/>
    <dgm:cxn modelId="{8CCC885E-61BC-47B7-9AC3-BE6364AF1426}" type="presOf" srcId="{89FA8BE6-98D0-40EF-A4FF-3813E26CD588}" destId="{7F60ACB1-2FEF-41C4-B04E-BAD0A8B8DA6E}" srcOrd="0" destOrd="0" presId="urn:microsoft.com/office/officeart/2008/layout/HexagonCluster"/>
    <dgm:cxn modelId="{0B4DA250-5F2E-4EE8-8AA5-6BA7CF0E390F}" srcId="{91475915-29EB-4475-B57F-F7E537D71F28}" destId="{89FA8BE6-98D0-40EF-A4FF-3813E26CD588}" srcOrd="2" destOrd="0" parTransId="{73843C8A-B45E-4088-A507-DA7EE8053604}" sibTransId="{42EBACAE-2FC1-45EF-9E04-F30B9F70B69F}"/>
    <dgm:cxn modelId="{E17B3051-C00B-4FA6-AA65-EECC8C173C7A}" type="presOf" srcId="{68FA38CF-7A84-4CBF-AF28-D0C9F987B78E}" destId="{7EAF61B3-339D-420D-AF5E-0CF48D1FBDEB}" srcOrd="0" destOrd="0" presId="urn:microsoft.com/office/officeart/2008/layout/HexagonCluster"/>
    <dgm:cxn modelId="{9791D95A-888A-4599-8495-7C3DA12495A6}" type="presOf" srcId="{872F1429-A847-4B9C-80C7-09DE0DE0ADC1}" destId="{02FCD5B2-6003-4EC5-9F91-A80F193B1A88}" srcOrd="0" destOrd="0" presId="urn:microsoft.com/office/officeart/2008/layout/HexagonCluster"/>
    <dgm:cxn modelId="{61FE4B87-30CF-466E-AC40-C5670A910C8F}" type="presOf" srcId="{F64FFCF5-B5BE-4541-8520-BF81D357CA5A}" destId="{00F08BBB-0A5E-4BA2-9B1A-54C531FE6781}" srcOrd="0" destOrd="0" presId="urn:microsoft.com/office/officeart/2008/layout/HexagonCluster"/>
    <dgm:cxn modelId="{6454D1C4-C4C3-4679-8D8E-ACA534F33CBA}" type="presOf" srcId="{91475915-29EB-4475-B57F-F7E537D71F28}" destId="{ED2FB6CF-165A-453D-A093-9937C30E5DE1}" srcOrd="0" destOrd="0" presId="urn:microsoft.com/office/officeart/2008/layout/HexagonCluster"/>
    <dgm:cxn modelId="{1EE17EE6-929C-4BD9-8DA1-C624F1AF86EF}" srcId="{91475915-29EB-4475-B57F-F7E537D71F28}" destId="{F64FFCF5-B5BE-4541-8520-BF81D357CA5A}" srcOrd="1" destOrd="0" parTransId="{ED9EC8B3-4F32-4FAC-A2A9-49AE751292B1}" sibTransId="{872F1429-A847-4B9C-80C7-09DE0DE0ADC1}"/>
    <dgm:cxn modelId="{B1C927EC-7444-495D-98DA-1182F3E3D55A}" type="presParOf" srcId="{ED2FB6CF-165A-453D-A093-9937C30E5DE1}" destId="{AA62AB28-FD6D-4F2B-B8C0-D42F50625E61}" srcOrd="0" destOrd="0" presId="urn:microsoft.com/office/officeart/2008/layout/HexagonCluster"/>
    <dgm:cxn modelId="{5270037E-F059-4AF0-AEC1-7F005C2A2337}" type="presParOf" srcId="{AA62AB28-FD6D-4F2B-B8C0-D42F50625E61}" destId="{D7F31393-A2A3-4186-A1C8-9962740B894B}" srcOrd="0" destOrd="0" presId="urn:microsoft.com/office/officeart/2008/layout/HexagonCluster"/>
    <dgm:cxn modelId="{DDF61DDC-305D-44A3-9B54-0E3455C5971B}" type="presParOf" srcId="{ED2FB6CF-165A-453D-A093-9937C30E5DE1}" destId="{3A556D99-FF3B-42A1-9826-BAB37AC711F1}" srcOrd="1" destOrd="0" presId="urn:microsoft.com/office/officeart/2008/layout/HexagonCluster"/>
    <dgm:cxn modelId="{D9F22EEE-134C-4072-B36A-3B305CCEE9C1}" type="presParOf" srcId="{3A556D99-FF3B-42A1-9826-BAB37AC711F1}" destId="{AF5A25E2-C127-4734-B10D-1EDD058FDDF0}" srcOrd="0" destOrd="0" presId="urn:microsoft.com/office/officeart/2008/layout/HexagonCluster"/>
    <dgm:cxn modelId="{7E3632B9-02AC-4D26-ADBF-CDAADBB894DB}" type="presParOf" srcId="{ED2FB6CF-165A-453D-A093-9937C30E5DE1}" destId="{D019280F-DA32-4651-B9A2-9CBD93E7B794}" srcOrd="2" destOrd="0" presId="urn:microsoft.com/office/officeart/2008/layout/HexagonCluster"/>
    <dgm:cxn modelId="{5A12AE97-BFD3-496A-9C56-DF1127DAEDCB}" type="presParOf" srcId="{D019280F-DA32-4651-B9A2-9CBD93E7B794}" destId="{7EAF61B3-339D-420D-AF5E-0CF48D1FBDEB}" srcOrd="0" destOrd="0" presId="urn:microsoft.com/office/officeart/2008/layout/HexagonCluster"/>
    <dgm:cxn modelId="{19CE13A1-944A-430D-8E69-9E8ABA2613F1}" type="presParOf" srcId="{ED2FB6CF-165A-453D-A093-9937C30E5DE1}" destId="{94D42A92-CC18-44F5-8604-D5AD1EB7E7A0}" srcOrd="3" destOrd="0" presId="urn:microsoft.com/office/officeart/2008/layout/HexagonCluster"/>
    <dgm:cxn modelId="{50812CD4-6D27-4076-949D-0982387B3D9B}" type="presParOf" srcId="{94D42A92-CC18-44F5-8604-D5AD1EB7E7A0}" destId="{60070A70-9E04-45E3-9D27-600BE9821CA0}" srcOrd="0" destOrd="0" presId="urn:microsoft.com/office/officeart/2008/layout/HexagonCluster"/>
    <dgm:cxn modelId="{00CACB20-C46A-49EF-B7E3-645011B2BCC0}" type="presParOf" srcId="{ED2FB6CF-165A-453D-A093-9937C30E5DE1}" destId="{9DC3420D-E96A-4235-B33C-201110DF761B}" srcOrd="4" destOrd="0" presId="urn:microsoft.com/office/officeart/2008/layout/HexagonCluster"/>
    <dgm:cxn modelId="{587DA583-6013-444C-B88D-913BF3BC1A1C}" type="presParOf" srcId="{9DC3420D-E96A-4235-B33C-201110DF761B}" destId="{00F08BBB-0A5E-4BA2-9B1A-54C531FE6781}" srcOrd="0" destOrd="0" presId="urn:microsoft.com/office/officeart/2008/layout/HexagonCluster"/>
    <dgm:cxn modelId="{126C0F56-B6B5-4B46-93B4-A5CBB443B2AD}" type="presParOf" srcId="{ED2FB6CF-165A-453D-A093-9937C30E5DE1}" destId="{9210649F-18DD-43BA-AD54-A2C511AE6B45}" srcOrd="5" destOrd="0" presId="urn:microsoft.com/office/officeart/2008/layout/HexagonCluster"/>
    <dgm:cxn modelId="{EA75981E-6D9A-474F-B016-B167E7DFAC1E}" type="presParOf" srcId="{9210649F-18DD-43BA-AD54-A2C511AE6B45}" destId="{13A9883C-DE0C-44E8-8604-A31C38C08DDF}" srcOrd="0" destOrd="0" presId="urn:microsoft.com/office/officeart/2008/layout/HexagonCluster"/>
    <dgm:cxn modelId="{831543C5-1FA0-413C-9971-ACE4574F01CB}" type="presParOf" srcId="{ED2FB6CF-165A-453D-A093-9937C30E5DE1}" destId="{8DDC105E-4653-47E6-AC2F-A9F36D1A2887}" srcOrd="6" destOrd="0" presId="urn:microsoft.com/office/officeart/2008/layout/HexagonCluster"/>
    <dgm:cxn modelId="{49F14253-7F8D-4C3B-82D5-51FB8FA0E55D}" type="presParOf" srcId="{8DDC105E-4653-47E6-AC2F-A9F36D1A2887}" destId="{02FCD5B2-6003-4EC5-9F91-A80F193B1A88}" srcOrd="0" destOrd="0" presId="urn:microsoft.com/office/officeart/2008/layout/HexagonCluster"/>
    <dgm:cxn modelId="{5E88C05C-17C8-4993-A169-A5BD852E32D4}" type="presParOf" srcId="{ED2FB6CF-165A-453D-A093-9937C30E5DE1}" destId="{87BC54F0-E19D-414C-9C4E-8B8938FCDC07}" srcOrd="7" destOrd="0" presId="urn:microsoft.com/office/officeart/2008/layout/HexagonCluster"/>
    <dgm:cxn modelId="{4783D10A-93AD-40F6-8324-4A69333853A1}" type="presParOf" srcId="{87BC54F0-E19D-414C-9C4E-8B8938FCDC07}" destId="{F4C5C361-41D6-4FA8-91E2-E87584CA2F57}" srcOrd="0" destOrd="0" presId="urn:microsoft.com/office/officeart/2008/layout/HexagonCluster"/>
    <dgm:cxn modelId="{D0127B29-536A-4958-9543-6980E350918C}" type="presParOf" srcId="{ED2FB6CF-165A-453D-A093-9937C30E5DE1}" destId="{0B576311-7571-4192-84D4-BD8446EB08E9}" srcOrd="8" destOrd="0" presId="urn:microsoft.com/office/officeart/2008/layout/HexagonCluster"/>
    <dgm:cxn modelId="{09603660-77BA-4031-BFF8-BD7327B1260C}" type="presParOf" srcId="{0B576311-7571-4192-84D4-BD8446EB08E9}" destId="{7F60ACB1-2FEF-41C4-B04E-BAD0A8B8DA6E}" srcOrd="0" destOrd="0" presId="urn:microsoft.com/office/officeart/2008/layout/HexagonCluster"/>
    <dgm:cxn modelId="{4966D719-9ED0-46F2-B1A1-8BE2BE12AE87}" type="presParOf" srcId="{ED2FB6CF-165A-453D-A093-9937C30E5DE1}" destId="{506B05E8-1CB5-4E6F-8F7D-82335A15E5C6}" srcOrd="9" destOrd="0" presId="urn:microsoft.com/office/officeart/2008/layout/HexagonCluster"/>
    <dgm:cxn modelId="{F29536DD-7030-4779-BC83-9AB626F94646}" type="presParOf" srcId="{506B05E8-1CB5-4E6F-8F7D-82335A15E5C6}" destId="{1A6B8B04-21D6-4F37-8336-F54CA1971AF4}" srcOrd="0" destOrd="0" presId="urn:microsoft.com/office/officeart/2008/layout/HexagonCluster"/>
    <dgm:cxn modelId="{F4A7522A-2486-41FF-9C6D-BB13F76B32DF}" type="presParOf" srcId="{ED2FB6CF-165A-453D-A093-9937C30E5DE1}" destId="{C1F182AA-82A8-40B6-967E-5CE59FEAEDBE}" srcOrd="10" destOrd="0" presId="urn:microsoft.com/office/officeart/2008/layout/HexagonCluster"/>
    <dgm:cxn modelId="{FB6CE043-32E1-46D4-8874-AF14AC08377B}" type="presParOf" srcId="{C1F182AA-82A8-40B6-967E-5CE59FEAEDBE}" destId="{B704A880-A1E9-4874-9DD0-B8DDBD98102F}" srcOrd="0" destOrd="0" presId="urn:microsoft.com/office/officeart/2008/layout/HexagonCluster"/>
    <dgm:cxn modelId="{BB2B3E67-A25D-4F35-A0B6-2C7E3A9E6CFC}" type="presParOf" srcId="{ED2FB6CF-165A-453D-A093-9937C30E5DE1}" destId="{C4218542-DD50-452B-B186-7F31F11E67AA}" srcOrd="11" destOrd="0" presId="urn:microsoft.com/office/officeart/2008/layout/HexagonCluster"/>
    <dgm:cxn modelId="{348BA451-B8AA-4F71-A389-AB8991ABCDA9}" type="presParOf" srcId="{C4218542-DD50-452B-B186-7F31F11E67AA}" destId="{EE8C428C-0DD7-4B26-9F11-496672839E09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5665B1-DD05-4BAE-92F3-8C6FDB6210F0}" type="doc">
      <dgm:prSet loTypeId="urn:microsoft.com/office/officeart/2011/layout/Picture Frame" loCatId="pictur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A5F001-7669-482B-9C0B-6C5D8A3CC4F3}">
      <dgm:prSet phldrT="[Text]" custT="1"/>
      <dgm:spPr/>
      <dgm:t>
        <a:bodyPr/>
        <a:lstStyle/>
        <a:p>
          <a:r>
            <a:rPr lang="en-US" sz="1800">
              <a:latin typeface="Arial" panose="020B0604020202020204" pitchFamily="34" charset="0"/>
              <a:cs typeface="Arial" panose="020B0604020202020204" pitchFamily="34" charset="0"/>
            </a:rPr>
            <a:t>Lên kế hoạch</a:t>
          </a:r>
        </a:p>
      </dgm:t>
    </dgm:pt>
    <dgm:pt modelId="{2BA73BE1-E309-43E9-9943-713282AC8C94}" type="parTrans" cxnId="{C2D5F879-AA4B-4BBA-B7FD-23CC41D4D89F}">
      <dgm:prSet/>
      <dgm:spPr/>
      <dgm:t>
        <a:bodyPr/>
        <a:lstStyle/>
        <a:p>
          <a:endParaRPr lang="en-US"/>
        </a:p>
      </dgm:t>
    </dgm:pt>
    <dgm:pt modelId="{8DDFCC82-C8F8-43B7-9C75-A6BF71FF2066}" type="sibTrans" cxnId="{C2D5F879-AA4B-4BBA-B7FD-23CC41D4D89F}">
      <dgm:prSet/>
      <dgm:spPr/>
      <dgm:t>
        <a:bodyPr/>
        <a:lstStyle/>
        <a:p>
          <a:endParaRPr lang="en-US"/>
        </a:p>
      </dgm:t>
    </dgm:pt>
    <dgm:pt modelId="{D9462F51-1DBA-4DB9-9901-E00F56587470}">
      <dgm:prSet phldrT="[Text]" custT="1"/>
      <dgm:spPr/>
      <dgm:t>
        <a:bodyPr/>
        <a:lstStyle/>
        <a:p>
          <a:r>
            <a:rPr lang="en-US" sz="1770">
              <a:latin typeface="Arial" panose="020B0604020202020204" pitchFamily="34" charset="0"/>
              <a:cs typeface="Arial" panose="020B0604020202020204" pitchFamily="34" charset="0"/>
            </a:rPr>
            <a:t>Phát biểu trước đám đông</a:t>
          </a:r>
        </a:p>
      </dgm:t>
    </dgm:pt>
    <dgm:pt modelId="{7497322A-6A14-41B4-AD9E-52D28CE6DA2A}" type="parTrans" cxnId="{16A48EAB-0597-416C-9B3D-DDEC15079D35}">
      <dgm:prSet/>
      <dgm:spPr/>
      <dgm:t>
        <a:bodyPr/>
        <a:lstStyle/>
        <a:p>
          <a:endParaRPr lang="en-US"/>
        </a:p>
      </dgm:t>
    </dgm:pt>
    <dgm:pt modelId="{BB154096-3BBE-40D5-9B7A-FC00202690A3}" type="sibTrans" cxnId="{16A48EAB-0597-416C-9B3D-DDEC15079D35}">
      <dgm:prSet/>
      <dgm:spPr/>
      <dgm:t>
        <a:bodyPr/>
        <a:lstStyle/>
        <a:p>
          <a:endParaRPr lang="en-US"/>
        </a:p>
      </dgm:t>
    </dgm:pt>
    <dgm:pt modelId="{CE903E95-4E4F-41DB-B5F2-86B14C5CD871}">
      <dgm:prSet phldrT="[Text]" custT="1"/>
      <dgm:spPr/>
      <dgm:t>
        <a:bodyPr/>
        <a:lstStyle/>
        <a:p>
          <a:r>
            <a:rPr lang="en-US" sz="1800">
              <a:latin typeface="Arial" panose="020B0604020202020204" pitchFamily="34" charset="0"/>
              <a:cs typeface="Arial" panose="020B0604020202020204" pitchFamily="34" charset="0"/>
            </a:rPr>
            <a:t>Lãnh đạo</a:t>
          </a:r>
        </a:p>
      </dgm:t>
    </dgm:pt>
    <dgm:pt modelId="{BDFF0E88-1D10-4F91-BB05-44EF245470D8}" type="parTrans" cxnId="{1CA6FF14-0AE7-45C7-AE70-E866AC239013}">
      <dgm:prSet/>
      <dgm:spPr/>
      <dgm:t>
        <a:bodyPr/>
        <a:lstStyle/>
        <a:p>
          <a:endParaRPr lang="en-US"/>
        </a:p>
      </dgm:t>
    </dgm:pt>
    <dgm:pt modelId="{734898DB-36A2-4574-87C7-291E94A096E6}" type="sibTrans" cxnId="{1CA6FF14-0AE7-45C7-AE70-E866AC239013}">
      <dgm:prSet/>
      <dgm:spPr/>
      <dgm:t>
        <a:bodyPr/>
        <a:lstStyle/>
        <a:p>
          <a:endParaRPr lang="en-US"/>
        </a:p>
      </dgm:t>
    </dgm:pt>
    <dgm:pt modelId="{8020782B-EA15-4E14-9ED6-5FC6E40FF84F}">
      <dgm:prSet/>
      <dgm:spPr/>
      <dgm:t>
        <a:bodyPr/>
        <a:lstStyle/>
        <a:p>
          <a:endParaRPr lang="en-US"/>
        </a:p>
      </dgm:t>
    </dgm:pt>
    <dgm:pt modelId="{F82DFF33-C301-40FA-A31F-8D23C8973BAF}" type="parTrans" cxnId="{0B331D20-C19A-497D-9BF2-6C411CB9DD64}">
      <dgm:prSet/>
      <dgm:spPr/>
      <dgm:t>
        <a:bodyPr/>
        <a:lstStyle/>
        <a:p>
          <a:endParaRPr lang="en-US"/>
        </a:p>
      </dgm:t>
    </dgm:pt>
    <dgm:pt modelId="{52E09067-8048-414F-B165-E5AC0C4B97A0}" type="sibTrans" cxnId="{0B331D20-C19A-497D-9BF2-6C411CB9DD64}">
      <dgm:prSet/>
      <dgm:spPr/>
      <dgm:t>
        <a:bodyPr/>
        <a:lstStyle/>
        <a:p>
          <a:endParaRPr lang="en-US"/>
        </a:p>
      </dgm:t>
    </dgm:pt>
    <dgm:pt modelId="{F1B64CF3-C0C7-4796-9CF7-262721E875F6}">
      <dgm:prSet/>
      <dgm:spPr/>
      <dgm:t>
        <a:bodyPr/>
        <a:lstStyle/>
        <a:p>
          <a:endParaRPr lang="en-US"/>
        </a:p>
      </dgm:t>
    </dgm:pt>
    <dgm:pt modelId="{276FD8F6-7473-46F4-A9F4-8F4510760D61}" type="parTrans" cxnId="{B8AA4C76-8162-487D-98A5-C066D665C78A}">
      <dgm:prSet/>
      <dgm:spPr/>
      <dgm:t>
        <a:bodyPr/>
        <a:lstStyle/>
        <a:p>
          <a:endParaRPr lang="en-US"/>
        </a:p>
      </dgm:t>
    </dgm:pt>
    <dgm:pt modelId="{38CF85C1-80B3-4F6A-ACCE-D41EDC946FFF}" type="sibTrans" cxnId="{B8AA4C76-8162-487D-98A5-C066D665C78A}">
      <dgm:prSet/>
      <dgm:spPr/>
      <dgm:t>
        <a:bodyPr/>
        <a:lstStyle/>
        <a:p>
          <a:endParaRPr lang="en-US"/>
        </a:p>
      </dgm:t>
    </dgm:pt>
    <dgm:pt modelId="{A4C08E57-D536-437D-A018-EC2795D22891}" type="pres">
      <dgm:prSet presAssocID="{825665B1-DD05-4BAE-92F3-8C6FDB6210F0}" presName="Name0" presStyleCnt="0">
        <dgm:presLayoutVars>
          <dgm:chMax/>
          <dgm:chPref/>
          <dgm:dir/>
        </dgm:presLayoutVars>
      </dgm:prSet>
      <dgm:spPr/>
    </dgm:pt>
    <dgm:pt modelId="{1C4E2B0A-02D9-4CB0-9C78-227AA6534104}" type="pres">
      <dgm:prSet presAssocID="{B2A5F001-7669-482B-9C0B-6C5D8A3CC4F3}" presName="composite" presStyleCnt="0"/>
      <dgm:spPr/>
    </dgm:pt>
    <dgm:pt modelId="{8F4B280B-149A-4F1E-8323-EE7E3473459F}" type="pres">
      <dgm:prSet presAssocID="{B2A5F001-7669-482B-9C0B-6C5D8A3CC4F3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BEC7B33E-1324-4C67-865B-92E2EA5A23AE}" type="pres">
      <dgm:prSet presAssocID="{B2A5F001-7669-482B-9C0B-6C5D8A3CC4F3}" presName="Accent1" presStyleLbl="parChTrans1D1" presStyleIdx="0" presStyleCnt="5"/>
      <dgm:spPr/>
    </dgm:pt>
    <dgm:pt modelId="{C4E4A83D-BB15-4C08-BA94-4D2C75E6D8A9}" type="pres">
      <dgm:prSet presAssocID="{B2A5F001-7669-482B-9C0B-6C5D8A3CC4F3}" presName="Image" presStyleLbl="align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2AF2F9C8-317C-4BC8-A4F6-908A398DEED6}" type="pres">
      <dgm:prSet presAssocID="{8DDFCC82-C8F8-43B7-9C75-A6BF71FF2066}" presName="sibTrans" presStyleCnt="0"/>
      <dgm:spPr/>
    </dgm:pt>
    <dgm:pt modelId="{12E5BEE8-29EE-4256-8D9C-5B46E0E323B6}" type="pres">
      <dgm:prSet presAssocID="{D9462F51-1DBA-4DB9-9901-E00F56587470}" presName="composite" presStyleCnt="0"/>
      <dgm:spPr/>
    </dgm:pt>
    <dgm:pt modelId="{165DFE8E-EA35-4920-8186-514B8DAEDD07}" type="pres">
      <dgm:prSet presAssocID="{D9462F51-1DBA-4DB9-9901-E00F56587470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7E65B839-14B8-4136-B0E6-8518CF0B0E92}" type="pres">
      <dgm:prSet presAssocID="{D9462F51-1DBA-4DB9-9901-E00F56587470}" presName="Accent1" presStyleLbl="parChTrans1D1" presStyleIdx="1" presStyleCnt="5"/>
      <dgm:spPr/>
    </dgm:pt>
    <dgm:pt modelId="{2084897B-F977-40FF-A115-15AFC337425F}" type="pres">
      <dgm:prSet presAssocID="{D9462F51-1DBA-4DB9-9901-E00F56587470}" presName="Image" presStyleLbl="align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623601D3-8ECC-49B9-98D8-E5A682797531}" type="pres">
      <dgm:prSet presAssocID="{BB154096-3BBE-40D5-9B7A-FC00202690A3}" presName="sibTrans" presStyleCnt="0"/>
      <dgm:spPr/>
    </dgm:pt>
    <dgm:pt modelId="{FCD47AA3-CB5D-4CCF-9A33-0301E2740F28}" type="pres">
      <dgm:prSet presAssocID="{CE903E95-4E4F-41DB-B5F2-86B14C5CD871}" presName="composite" presStyleCnt="0"/>
      <dgm:spPr/>
    </dgm:pt>
    <dgm:pt modelId="{47373739-620B-4A18-A931-24DA63722B84}" type="pres">
      <dgm:prSet presAssocID="{CE903E95-4E4F-41DB-B5F2-86B14C5CD871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05511D0-D7E7-4909-BFD6-2039623C5ABF}" type="pres">
      <dgm:prSet presAssocID="{CE903E95-4E4F-41DB-B5F2-86B14C5CD871}" presName="Accent1" presStyleLbl="parChTrans1D1" presStyleIdx="2" presStyleCnt="5"/>
      <dgm:spPr/>
    </dgm:pt>
    <dgm:pt modelId="{9D05BE1B-EFD4-44D0-BD92-FC0CC157C2A9}" type="pres">
      <dgm:prSet presAssocID="{CE903E95-4E4F-41DB-B5F2-86B14C5CD871}" presName="Image" presStyleLbl="align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C4EE5158-C9B3-4845-92CB-BD242F6BAEC6}" type="pres">
      <dgm:prSet presAssocID="{734898DB-36A2-4574-87C7-291E94A096E6}" presName="sibTrans" presStyleCnt="0"/>
      <dgm:spPr/>
    </dgm:pt>
    <dgm:pt modelId="{39EF08C3-FFEA-4BBF-9D68-CF6A7E885DA5}" type="pres">
      <dgm:prSet presAssocID="{8020782B-EA15-4E14-9ED6-5FC6E40FF84F}" presName="composite" presStyleCnt="0"/>
      <dgm:spPr/>
    </dgm:pt>
    <dgm:pt modelId="{6D8A6742-3F86-46ED-9126-8193AD4F154A}" type="pres">
      <dgm:prSet presAssocID="{8020782B-EA15-4E14-9ED6-5FC6E40FF84F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55478D18-FDB1-4697-8137-79AFA2A09C9C}" type="pres">
      <dgm:prSet presAssocID="{8020782B-EA15-4E14-9ED6-5FC6E40FF84F}" presName="Accent1" presStyleLbl="parChTrans1D1" presStyleIdx="3" presStyleCnt="5"/>
      <dgm:spPr/>
    </dgm:pt>
    <dgm:pt modelId="{F3EB58F2-D5FB-4E33-A388-0068F59695C2}" type="pres">
      <dgm:prSet presAssocID="{8020782B-EA15-4E14-9ED6-5FC6E40FF84F}" presName="Image" presStyleLbl="align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EB1183F1-4241-43DB-BE29-CAE7C9431A42}" type="pres">
      <dgm:prSet presAssocID="{52E09067-8048-414F-B165-E5AC0C4B97A0}" presName="sibTrans" presStyleCnt="0"/>
      <dgm:spPr/>
    </dgm:pt>
    <dgm:pt modelId="{FC20CB03-AC0A-46A6-9689-5298A96AD171}" type="pres">
      <dgm:prSet presAssocID="{F1B64CF3-C0C7-4796-9CF7-262721E875F6}" presName="composite" presStyleCnt="0"/>
      <dgm:spPr/>
    </dgm:pt>
    <dgm:pt modelId="{8AA214BC-71C2-4288-ADD5-3E9BF116DF89}" type="pres">
      <dgm:prSet presAssocID="{F1B64CF3-C0C7-4796-9CF7-262721E875F6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E6907F8E-990C-4332-AA44-4878FF42EB26}" type="pres">
      <dgm:prSet presAssocID="{F1B64CF3-C0C7-4796-9CF7-262721E875F6}" presName="Accent1" presStyleLbl="parChTrans1D1" presStyleIdx="4" presStyleCnt="5"/>
      <dgm:spPr/>
    </dgm:pt>
    <dgm:pt modelId="{3B8FA33D-4810-414F-9992-A74424E7F520}" type="pres">
      <dgm:prSet presAssocID="{F1B64CF3-C0C7-4796-9CF7-262721E875F6}" presName="Image" presStyleLbl="align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</dgm:ptLst>
  <dgm:cxnLst>
    <dgm:cxn modelId="{89778C11-9196-4F14-BC19-A1B4B3F7863E}" type="presOf" srcId="{CE903E95-4E4F-41DB-B5F2-86B14C5CD871}" destId="{47373739-620B-4A18-A931-24DA63722B84}" srcOrd="0" destOrd="0" presId="urn:microsoft.com/office/officeart/2011/layout/Picture Frame"/>
    <dgm:cxn modelId="{1CA6FF14-0AE7-45C7-AE70-E866AC239013}" srcId="{825665B1-DD05-4BAE-92F3-8C6FDB6210F0}" destId="{CE903E95-4E4F-41DB-B5F2-86B14C5CD871}" srcOrd="2" destOrd="0" parTransId="{BDFF0E88-1D10-4F91-BB05-44EF245470D8}" sibTransId="{734898DB-36A2-4574-87C7-291E94A096E6}"/>
    <dgm:cxn modelId="{0B331D20-C19A-497D-9BF2-6C411CB9DD64}" srcId="{825665B1-DD05-4BAE-92F3-8C6FDB6210F0}" destId="{8020782B-EA15-4E14-9ED6-5FC6E40FF84F}" srcOrd="3" destOrd="0" parTransId="{F82DFF33-C301-40FA-A31F-8D23C8973BAF}" sibTransId="{52E09067-8048-414F-B165-E5AC0C4B97A0}"/>
    <dgm:cxn modelId="{4AC29969-4B95-4801-B1F8-79891D613350}" type="presOf" srcId="{F1B64CF3-C0C7-4796-9CF7-262721E875F6}" destId="{8AA214BC-71C2-4288-ADD5-3E9BF116DF89}" srcOrd="0" destOrd="0" presId="urn:microsoft.com/office/officeart/2011/layout/Picture Frame"/>
    <dgm:cxn modelId="{B8AA4C76-8162-487D-98A5-C066D665C78A}" srcId="{825665B1-DD05-4BAE-92F3-8C6FDB6210F0}" destId="{F1B64CF3-C0C7-4796-9CF7-262721E875F6}" srcOrd="4" destOrd="0" parTransId="{276FD8F6-7473-46F4-A9F4-8F4510760D61}" sibTransId="{38CF85C1-80B3-4F6A-ACCE-D41EDC946FFF}"/>
    <dgm:cxn modelId="{4BCDB256-E301-46A2-AB74-7FBAE8654F8A}" type="presOf" srcId="{B2A5F001-7669-482B-9C0B-6C5D8A3CC4F3}" destId="{8F4B280B-149A-4F1E-8323-EE7E3473459F}" srcOrd="0" destOrd="0" presId="urn:microsoft.com/office/officeart/2011/layout/Picture Frame"/>
    <dgm:cxn modelId="{C2D5F879-AA4B-4BBA-B7FD-23CC41D4D89F}" srcId="{825665B1-DD05-4BAE-92F3-8C6FDB6210F0}" destId="{B2A5F001-7669-482B-9C0B-6C5D8A3CC4F3}" srcOrd="0" destOrd="0" parTransId="{2BA73BE1-E309-43E9-9943-713282AC8C94}" sibTransId="{8DDFCC82-C8F8-43B7-9C75-A6BF71FF2066}"/>
    <dgm:cxn modelId="{771F1D96-3838-4DCB-A3E8-AC56CB6767EC}" type="presOf" srcId="{D9462F51-1DBA-4DB9-9901-E00F56587470}" destId="{165DFE8E-EA35-4920-8186-514B8DAEDD07}" srcOrd="0" destOrd="0" presId="urn:microsoft.com/office/officeart/2011/layout/Picture Frame"/>
    <dgm:cxn modelId="{792748A3-6D14-4187-AA21-D2952D8AB2AE}" type="presOf" srcId="{8020782B-EA15-4E14-9ED6-5FC6E40FF84F}" destId="{6D8A6742-3F86-46ED-9126-8193AD4F154A}" srcOrd="0" destOrd="0" presId="urn:microsoft.com/office/officeart/2011/layout/Picture Frame"/>
    <dgm:cxn modelId="{16A48EAB-0597-416C-9B3D-DDEC15079D35}" srcId="{825665B1-DD05-4BAE-92F3-8C6FDB6210F0}" destId="{D9462F51-1DBA-4DB9-9901-E00F56587470}" srcOrd="1" destOrd="0" parTransId="{7497322A-6A14-41B4-AD9E-52D28CE6DA2A}" sibTransId="{BB154096-3BBE-40D5-9B7A-FC00202690A3}"/>
    <dgm:cxn modelId="{BA7D4BCA-5793-417B-A63A-226D74E2C230}" type="presOf" srcId="{825665B1-DD05-4BAE-92F3-8C6FDB6210F0}" destId="{A4C08E57-D536-437D-A018-EC2795D22891}" srcOrd="0" destOrd="0" presId="urn:microsoft.com/office/officeart/2011/layout/Picture Frame"/>
    <dgm:cxn modelId="{77B3C2E1-4232-4971-8C1A-77FAF56A17F5}" type="presParOf" srcId="{A4C08E57-D536-437D-A018-EC2795D22891}" destId="{1C4E2B0A-02D9-4CB0-9C78-227AA6534104}" srcOrd="0" destOrd="0" presId="urn:microsoft.com/office/officeart/2011/layout/Picture Frame"/>
    <dgm:cxn modelId="{EAA18169-2B97-4005-B2F5-3F34BBF3B299}" type="presParOf" srcId="{1C4E2B0A-02D9-4CB0-9C78-227AA6534104}" destId="{8F4B280B-149A-4F1E-8323-EE7E3473459F}" srcOrd="0" destOrd="0" presId="urn:microsoft.com/office/officeart/2011/layout/Picture Frame"/>
    <dgm:cxn modelId="{631F6F35-45B3-4C33-AB76-76965CDC3124}" type="presParOf" srcId="{1C4E2B0A-02D9-4CB0-9C78-227AA6534104}" destId="{BEC7B33E-1324-4C67-865B-92E2EA5A23AE}" srcOrd="1" destOrd="0" presId="urn:microsoft.com/office/officeart/2011/layout/Picture Frame"/>
    <dgm:cxn modelId="{6BECD3F2-326A-42D6-B002-50F31C395F9C}" type="presParOf" srcId="{1C4E2B0A-02D9-4CB0-9C78-227AA6534104}" destId="{C4E4A83D-BB15-4C08-BA94-4D2C75E6D8A9}" srcOrd="2" destOrd="0" presId="urn:microsoft.com/office/officeart/2011/layout/Picture Frame"/>
    <dgm:cxn modelId="{5821256D-329A-4787-80E6-75F4E3A7DDE6}" type="presParOf" srcId="{A4C08E57-D536-437D-A018-EC2795D22891}" destId="{2AF2F9C8-317C-4BC8-A4F6-908A398DEED6}" srcOrd="1" destOrd="0" presId="urn:microsoft.com/office/officeart/2011/layout/Picture Frame"/>
    <dgm:cxn modelId="{FAF8AF34-7EEA-4409-A5DF-E22D4C5D582D}" type="presParOf" srcId="{A4C08E57-D536-437D-A018-EC2795D22891}" destId="{12E5BEE8-29EE-4256-8D9C-5B46E0E323B6}" srcOrd="2" destOrd="0" presId="urn:microsoft.com/office/officeart/2011/layout/Picture Frame"/>
    <dgm:cxn modelId="{39F55018-60AC-4CDD-9B54-4831621E156B}" type="presParOf" srcId="{12E5BEE8-29EE-4256-8D9C-5B46E0E323B6}" destId="{165DFE8E-EA35-4920-8186-514B8DAEDD07}" srcOrd="0" destOrd="0" presId="urn:microsoft.com/office/officeart/2011/layout/Picture Frame"/>
    <dgm:cxn modelId="{CA624A20-EF10-4DDC-840C-D02F6A270CCB}" type="presParOf" srcId="{12E5BEE8-29EE-4256-8D9C-5B46E0E323B6}" destId="{7E65B839-14B8-4136-B0E6-8518CF0B0E92}" srcOrd="1" destOrd="0" presId="urn:microsoft.com/office/officeart/2011/layout/Picture Frame"/>
    <dgm:cxn modelId="{2F83AAE1-9DFE-447F-B046-279EA7BC9C60}" type="presParOf" srcId="{12E5BEE8-29EE-4256-8D9C-5B46E0E323B6}" destId="{2084897B-F977-40FF-A115-15AFC337425F}" srcOrd="2" destOrd="0" presId="urn:microsoft.com/office/officeart/2011/layout/Picture Frame"/>
    <dgm:cxn modelId="{C57FA735-5B02-4F5F-B8CA-FFB1DD3D3615}" type="presParOf" srcId="{A4C08E57-D536-437D-A018-EC2795D22891}" destId="{623601D3-8ECC-49B9-98D8-E5A682797531}" srcOrd="3" destOrd="0" presId="urn:microsoft.com/office/officeart/2011/layout/Picture Frame"/>
    <dgm:cxn modelId="{EB2D744C-53F9-4C83-B373-C855F46975B6}" type="presParOf" srcId="{A4C08E57-D536-437D-A018-EC2795D22891}" destId="{FCD47AA3-CB5D-4CCF-9A33-0301E2740F28}" srcOrd="4" destOrd="0" presId="urn:microsoft.com/office/officeart/2011/layout/Picture Frame"/>
    <dgm:cxn modelId="{32F2BAA4-45A2-45D1-90ED-E4526111C39D}" type="presParOf" srcId="{FCD47AA3-CB5D-4CCF-9A33-0301E2740F28}" destId="{47373739-620B-4A18-A931-24DA63722B84}" srcOrd="0" destOrd="0" presId="urn:microsoft.com/office/officeart/2011/layout/Picture Frame"/>
    <dgm:cxn modelId="{83B5E606-6FF2-4F12-B703-6FCFF2CD9A76}" type="presParOf" srcId="{FCD47AA3-CB5D-4CCF-9A33-0301E2740F28}" destId="{B05511D0-D7E7-4909-BFD6-2039623C5ABF}" srcOrd="1" destOrd="0" presId="urn:microsoft.com/office/officeart/2011/layout/Picture Frame"/>
    <dgm:cxn modelId="{0E98A610-422A-438C-A18E-7306F08EBFC2}" type="presParOf" srcId="{FCD47AA3-CB5D-4CCF-9A33-0301E2740F28}" destId="{9D05BE1B-EFD4-44D0-BD92-FC0CC157C2A9}" srcOrd="2" destOrd="0" presId="urn:microsoft.com/office/officeart/2011/layout/Picture Frame"/>
    <dgm:cxn modelId="{ED51BBBE-AE4B-4342-9587-87795B3E1374}" type="presParOf" srcId="{A4C08E57-D536-437D-A018-EC2795D22891}" destId="{C4EE5158-C9B3-4845-92CB-BD242F6BAEC6}" srcOrd="5" destOrd="0" presId="urn:microsoft.com/office/officeart/2011/layout/Picture Frame"/>
    <dgm:cxn modelId="{488486C1-1B72-4EC6-956C-FB2E2BC1A210}" type="presParOf" srcId="{A4C08E57-D536-437D-A018-EC2795D22891}" destId="{39EF08C3-FFEA-4BBF-9D68-CF6A7E885DA5}" srcOrd="6" destOrd="0" presId="urn:microsoft.com/office/officeart/2011/layout/Picture Frame"/>
    <dgm:cxn modelId="{600FE5C5-2A4E-4E62-9248-1A0662EBBC8C}" type="presParOf" srcId="{39EF08C3-FFEA-4BBF-9D68-CF6A7E885DA5}" destId="{6D8A6742-3F86-46ED-9126-8193AD4F154A}" srcOrd="0" destOrd="0" presId="urn:microsoft.com/office/officeart/2011/layout/Picture Frame"/>
    <dgm:cxn modelId="{B369C69E-6F5F-456F-946F-A2273E171106}" type="presParOf" srcId="{39EF08C3-FFEA-4BBF-9D68-CF6A7E885DA5}" destId="{55478D18-FDB1-4697-8137-79AFA2A09C9C}" srcOrd="1" destOrd="0" presId="urn:microsoft.com/office/officeart/2011/layout/Picture Frame"/>
    <dgm:cxn modelId="{0DA2B29B-E229-4EE6-A546-9B34B29A88D2}" type="presParOf" srcId="{39EF08C3-FFEA-4BBF-9D68-CF6A7E885DA5}" destId="{F3EB58F2-D5FB-4E33-A388-0068F59695C2}" srcOrd="2" destOrd="0" presId="urn:microsoft.com/office/officeart/2011/layout/Picture Frame"/>
    <dgm:cxn modelId="{876F7EB2-19D5-4A7D-94CA-B41B1F0FF05E}" type="presParOf" srcId="{A4C08E57-D536-437D-A018-EC2795D22891}" destId="{EB1183F1-4241-43DB-BE29-CAE7C9431A42}" srcOrd="7" destOrd="0" presId="urn:microsoft.com/office/officeart/2011/layout/Picture Frame"/>
    <dgm:cxn modelId="{1AAC4691-00FF-4E5B-AE4C-1901E489206D}" type="presParOf" srcId="{A4C08E57-D536-437D-A018-EC2795D22891}" destId="{FC20CB03-AC0A-46A6-9689-5298A96AD171}" srcOrd="8" destOrd="0" presId="urn:microsoft.com/office/officeart/2011/layout/Picture Frame"/>
    <dgm:cxn modelId="{2DDECD63-0DFA-48E6-BCCC-CC96F6477AD7}" type="presParOf" srcId="{FC20CB03-AC0A-46A6-9689-5298A96AD171}" destId="{8AA214BC-71C2-4288-ADD5-3E9BF116DF89}" srcOrd="0" destOrd="0" presId="urn:microsoft.com/office/officeart/2011/layout/Picture Frame"/>
    <dgm:cxn modelId="{FA9EE0B7-E0FD-4E04-953A-41BF52C67679}" type="presParOf" srcId="{FC20CB03-AC0A-46A6-9689-5298A96AD171}" destId="{E6907F8E-990C-4332-AA44-4878FF42EB26}" srcOrd="1" destOrd="0" presId="urn:microsoft.com/office/officeart/2011/layout/Picture Frame"/>
    <dgm:cxn modelId="{BF087E02-6D50-40E1-A377-8AE4DDFB2DBA}" type="presParOf" srcId="{FC20CB03-AC0A-46A6-9689-5298A96AD171}" destId="{3B8FA33D-4810-414F-9992-A74424E7F520}" srcOrd="2" destOrd="0" presId="urn:microsoft.com/office/officeart/2011/layout/Picture Frame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31393-A2A3-4186-A1C8-9962740B894B}">
      <dsp:nvSpPr>
        <dsp:cNvPr id="0" name=""/>
        <dsp:cNvSpPr/>
      </dsp:nvSpPr>
      <dsp:spPr>
        <a:xfrm>
          <a:off x="1952345" y="3341447"/>
          <a:ext cx="2283968" cy="1969178"/>
        </a:xfrm>
        <a:prstGeom prst="hexagon">
          <a:avLst>
            <a:gd name="adj" fmla="val 25000"/>
            <a:gd name="vf" fmla="val 115470"/>
          </a:avLst>
        </a:prstGeom>
        <a:solidFill>
          <a:srgbClr val="3E4095"/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Làm việc nhóm</a:t>
          </a:r>
        </a:p>
      </dsp:txBody>
      <dsp:txXfrm>
        <a:off x="2306774" y="3647026"/>
        <a:ext cx="1575110" cy="1358020"/>
      </dsp:txXfrm>
    </dsp:sp>
    <dsp:sp modelId="{AF5A25E2-C127-4734-B10D-1EDD058FDDF0}">
      <dsp:nvSpPr>
        <dsp:cNvPr id="0" name=""/>
        <dsp:cNvSpPr/>
      </dsp:nvSpPr>
      <dsp:spPr>
        <a:xfrm>
          <a:off x="2011680" y="4210799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AF61B3-339D-420D-AF5E-0CF48D1FBDEB}">
      <dsp:nvSpPr>
        <dsp:cNvPr id="0" name=""/>
        <dsp:cNvSpPr/>
      </dsp:nvSpPr>
      <dsp:spPr>
        <a:xfrm>
          <a:off x="0" y="2283761"/>
          <a:ext cx="2283968" cy="196917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070A70-9E04-45E3-9D27-600BE9821CA0}">
      <dsp:nvSpPr>
        <dsp:cNvPr id="0" name=""/>
        <dsp:cNvSpPr/>
      </dsp:nvSpPr>
      <dsp:spPr>
        <a:xfrm>
          <a:off x="1554886" y="3992811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F08BBB-0A5E-4BA2-9B1A-54C531FE6781}">
      <dsp:nvSpPr>
        <dsp:cNvPr id="0" name=""/>
        <dsp:cNvSpPr/>
      </dsp:nvSpPr>
      <dsp:spPr>
        <a:xfrm>
          <a:off x="3898188" y="2260350"/>
          <a:ext cx="2283968" cy="1969178"/>
        </a:xfrm>
        <a:prstGeom prst="hexagon">
          <a:avLst>
            <a:gd name="adj" fmla="val 25000"/>
            <a:gd name="vf" fmla="val 115470"/>
          </a:avLst>
        </a:prstGeom>
        <a:solidFill>
          <a:srgbClr val="3E4095"/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Trình bày vấn đề</a:t>
          </a:r>
        </a:p>
      </dsp:txBody>
      <dsp:txXfrm>
        <a:off x="4252617" y="2565929"/>
        <a:ext cx="1575110" cy="1358020"/>
      </dsp:txXfrm>
    </dsp:sp>
    <dsp:sp modelId="{13A9883C-DE0C-44E8-8604-A31C38C08DDF}">
      <dsp:nvSpPr>
        <dsp:cNvPr id="0" name=""/>
        <dsp:cNvSpPr/>
      </dsp:nvSpPr>
      <dsp:spPr>
        <a:xfrm>
          <a:off x="5459577" y="3967318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FCD5B2-6003-4EC5-9F91-A80F193B1A88}">
      <dsp:nvSpPr>
        <dsp:cNvPr id="0" name=""/>
        <dsp:cNvSpPr/>
      </dsp:nvSpPr>
      <dsp:spPr>
        <a:xfrm>
          <a:off x="5844032" y="3341447"/>
          <a:ext cx="2283968" cy="196917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C5C361-41D6-4FA8-91E2-E87584CA2F57}">
      <dsp:nvSpPr>
        <dsp:cNvPr id="0" name=""/>
        <dsp:cNvSpPr/>
      </dsp:nvSpPr>
      <dsp:spPr>
        <a:xfrm>
          <a:off x="5903366" y="4210799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0ACB1-2FEF-41C4-B04E-BAD0A8B8DA6E}">
      <dsp:nvSpPr>
        <dsp:cNvPr id="0" name=""/>
        <dsp:cNvSpPr/>
      </dsp:nvSpPr>
      <dsp:spPr>
        <a:xfrm>
          <a:off x="1952345" y="1183935"/>
          <a:ext cx="2283968" cy="1969178"/>
        </a:xfrm>
        <a:prstGeom prst="hexagon">
          <a:avLst>
            <a:gd name="adj" fmla="val 25000"/>
            <a:gd name="vf" fmla="val 115470"/>
          </a:avLst>
        </a:prstGeom>
        <a:solidFill>
          <a:srgbClr val="3E4095"/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Thuyết trình</a:t>
          </a:r>
        </a:p>
      </dsp:txBody>
      <dsp:txXfrm>
        <a:off x="2306774" y="1489514"/>
        <a:ext cx="1575110" cy="1358020"/>
      </dsp:txXfrm>
    </dsp:sp>
    <dsp:sp modelId="{1A6B8B04-21D6-4F37-8336-F54CA1971AF4}">
      <dsp:nvSpPr>
        <dsp:cNvPr id="0" name=""/>
        <dsp:cNvSpPr/>
      </dsp:nvSpPr>
      <dsp:spPr>
        <a:xfrm>
          <a:off x="3500729" y="1226596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4A880-A1E9-4874-9DD0-B8DDBD98102F}">
      <dsp:nvSpPr>
        <dsp:cNvPr id="0" name=""/>
        <dsp:cNvSpPr/>
      </dsp:nvSpPr>
      <dsp:spPr>
        <a:xfrm>
          <a:off x="3898188" y="108040"/>
          <a:ext cx="2283968" cy="1969178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8C428C-0DD7-4B26-9F11-496672839E09}">
      <dsp:nvSpPr>
        <dsp:cNvPr id="0" name=""/>
        <dsp:cNvSpPr/>
      </dsp:nvSpPr>
      <dsp:spPr>
        <a:xfrm>
          <a:off x="3965651" y="972710"/>
          <a:ext cx="267411" cy="23047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EB58F2-D5FB-4E33-A388-0068F59695C2}">
      <dsp:nvSpPr>
        <dsp:cNvPr id="0" name=""/>
        <dsp:cNvSpPr/>
      </dsp:nvSpPr>
      <dsp:spPr>
        <a:xfrm>
          <a:off x="1878874" y="3019489"/>
          <a:ext cx="2771871" cy="17110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D05BE1B-EFD4-44D0-BD92-FC0CC157C2A9}">
      <dsp:nvSpPr>
        <dsp:cNvPr id="0" name=""/>
        <dsp:cNvSpPr/>
      </dsp:nvSpPr>
      <dsp:spPr>
        <a:xfrm>
          <a:off x="6863744" y="719523"/>
          <a:ext cx="2771871" cy="171106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084897B-F977-40FF-A115-15AFC337425F}">
      <dsp:nvSpPr>
        <dsp:cNvPr id="0" name=""/>
        <dsp:cNvSpPr/>
      </dsp:nvSpPr>
      <dsp:spPr>
        <a:xfrm>
          <a:off x="3540497" y="719523"/>
          <a:ext cx="2771871" cy="17110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B8FA33D-4810-414F-9992-A74424E7F520}">
      <dsp:nvSpPr>
        <dsp:cNvPr id="0" name=""/>
        <dsp:cNvSpPr/>
      </dsp:nvSpPr>
      <dsp:spPr>
        <a:xfrm>
          <a:off x="5202121" y="3019489"/>
          <a:ext cx="2771871" cy="171106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4E4A83D-BB15-4C08-BA94-4D2C75E6D8A9}">
      <dsp:nvSpPr>
        <dsp:cNvPr id="0" name=""/>
        <dsp:cNvSpPr/>
      </dsp:nvSpPr>
      <dsp:spPr>
        <a:xfrm>
          <a:off x="217251" y="719523"/>
          <a:ext cx="2771871" cy="17110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F4B280B-149A-4F1E-8323-EE7E3473459F}">
      <dsp:nvSpPr>
        <dsp:cNvPr id="0" name=""/>
        <dsp:cNvSpPr/>
      </dsp:nvSpPr>
      <dsp:spPr>
        <a:xfrm>
          <a:off x="1870" y="2420578"/>
          <a:ext cx="2766195" cy="29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rial" panose="020B0604020202020204" pitchFamily="34" charset="0"/>
              <a:cs typeface="Arial" panose="020B0604020202020204" pitchFamily="34" charset="0"/>
            </a:rPr>
            <a:t>Lên kế hoạch</a:t>
          </a:r>
        </a:p>
      </dsp:txBody>
      <dsp:txXfrm>
        <a:off x="1870" y="2420578"/>
        <a:ext cx="2766195" cy="292781"/>
      </dsp:txXfrm>
    </dsp:sp>
    <dsp:sp modelId="{BEC7B33E-1324-4C67-865B-92E2EA5A23AE}">
      <dsp:nvSpPr>
        <dsp:cNvPr id="0" name=""/>
        <dsp:cNvSpPr/>
      </dsp:nvSpPr>
      <dsp:spPr>
        <a:xfrm>
          <a:off x="1870" y="940460"/>
          <a:ext cx="2770975" cy="1780303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5DFE8E-EA35-4920-8186-514B8DAEDD07}">
      <dsp:nvSpPr>
        <dsp:cNvPr id="0" name=""/>
        <dsp:cNvSpPr/>
      </dsp:nvSpPr>
      <dsp:spPr>
        <a:xfrm>
          <a:off x="3325116" y="2420578"/>
          <a:ext cx="2766195" cy="29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b" anchorCtr="0">
          <a:noAutofit/>
        </a:bodyPr>
        <a:lstStyle/>
        <a:p>
          <a:pPr marL="0" lvl="0" indent="0" algn="l" defTabSz="78676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70" kern="1200">
              <a:latin typeface="Arial" panose="020B0604020202020204" pitchFamily="34" charset="0"/>
              <a:cs typeface="Arial" panose="020B0604020202020204" pitchFamily="34" charset="0"/>
            </a:rPr>
            <a:t>Phát biểu trước đám đông</a:t>
          </a:r>
        </a:p>
      </dsp:txBody>
      <dsp:txXfrm>
        <a:off x="3325116" y="2420578"/>
        <a:ext cx="2766195" cy="292781"/>
      </dsp:txXfrm>
    </dsp:sp>
    <dsp:sp modelId="{7E65B839-14B8-4136-B0E6-8518CF0B0E92}">
      <dsp:nvSpPr>
        <dsp:cNvPr id="0" name=""/>
        <dsp:cNvSpPr/>
      </dsp:nvSpPr>
      <dsp:spPr>
        <a:xfrm>
          <a:off x="3325116" y="940460"/>
          <a:ext cx="2770975" cy="1780303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73739-620B-4A18-A931-24DA63722B84}">
      <dsp:nvSpPr>
        <dsp:cNvPr id="0" name=""/>
        <dsp:cNvSpPr/>
      </dsp:nvSpPr>
      <dsp:spPr>
        <a:xfrm>
          <a:off x="6648363" y="2420578"/>
          <a:ext cx="2766195" cy="29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0" rIns="68580" bIns="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rial" panose="020B0604020202020204" pitchFamily="34" charset="0"/>
              <a:cs typeface="Arial" panose="020B0604020202020204" pitchFamily="34" charset="0"/>
            </a:rPr>
            <a:t>Lãnh đạo</a:t>
          </a:r>
        </a:p>
      </dsp:txBody>
      <dsp:txXfrm>
        <a:off x="6648363" y="2420578"/>
        <a:ext cx="2766195" cy="292781"/>
      </dsp:txXfrm>
    </dsp:sp>
    <dsp:sp modelId="{B05511D0-D7E7-4909-BFD6-2039623C5ABF}">
      <dsp:nvSpPr>
        <dsp:cNvPr id="0" name=""/>
        <dsp:cNvSpPr/>
      </dsp:nvSpPr>
      <dsp:spPr>
        <a:xfrm>
          <a:off x="6648363" y="940460"/>
          <a:ext cx="2770975" cy="1780303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A6742-3F86-46ED-9126-8193AD4F154A}">
      <dsp:nvSpPr>
        <dsp:cNvPr id="0" name=""/>
        <dsp:cNvSpPr/>
      </dsp:nvSpPr>
      <dsp:spPr>
        <a:xfrm>
          <a:off x="1663493" y="4720544"/>
          <a:ext cx="2766195" cy="29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1663493" y="4720544"/>
        <a:ext cx="2766195" cy="292781"/>
      </dsp:txXfrm>
    </dsp:sp>
    <dsp:sp modelId="{55478D18-FDB1-4697-8137-79AFA2A09C9C}">
      <dsp:nvSpPr>
        <dsp:cNvPr id="0" name=""/>
        <dsp:cNvSpPr/>
      </dsp:nvSpPr>
      <dsp:spPr>
        <a:xfrm>
          <a:off x="1663493" y="3240426"/>
          <a:ext cx="2770975" cy="1780303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214BC-71C2-4288-ADD5-3E9BF116DF89}">
      <dsp:nvSpPr>
        <dsp:cNvPr id="0" name=""/>
        <dsp:cNvSpPr/>
      </dsp:nvSpPr>
      <dsp:spPr>
        <a:xfrm>
          <a:off x="4986740" y="4720544"/>
          <a:ext cx="2766195" cy="29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986740" y="4720544"/>
        <a:ext cx="2766195" cy="292781"/>
      </dsp:txXfrm>
    </dsp:sp>
    <dsp:sp modelId="{E6907F8E-990C-4332-AA44-4878FF42EB26}">
      <dsp:nvSpPr>
        <dsp:cNvPr id="0" name=""/>
        <dsp:cNvSpPr/>
      </dsp:nvSpPr>
      <dsp:spPr>
        <a:xfrm>
          <a:off x="4986740" y="3240426"/>
          <a:ext cx="2770975" cy="1780303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Picture Frame">
  <dgm:title val="Picture Frame"/>
  <dgm:desc val="Use to show pictures and the corresponding Level 1 text, both displayed in an offset frame. Works best with Level 1 text only."/>
  <dgm:catLst>
    <dgm:cat type="picture" pri="6500"/>
    <dgm:cat type="officeonline" pri="10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4927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Text" refType="w" fact="0"/>
              <dgm:constr type="t" for="ch" forName="ParentText" refType="h" fact="0.85"/>
              <dgm:constr type="w" for="ch" forName="ParentText" refType="w" fact="0.926"/>
              <dgm:constr type="h" for="ch" forName="ParentText" refType="h" fact="0.1463"/>
              <dgm:constr type="l" for="ch" forName="Accent1" refType="w" fact="0"/>
              <dgm:constr type="t" for="ch" forName="Accent1" refType="h" fact="0.1104"/>
              <dgm:constr type="w" for="ch" forName="Accent1" refType="w" fact="0.9276"/>
              <dgm:constr type="h" for="ch" forName="Accent1" refType="h" fact="0.8896"/>
              <dgm:constr type="l" for="ch" forName="Image" refType="w" fact="0.0721"/>
              <dgm:constr type="t" for="ch" forName="Image" refType="h" fact="0"/>
              <dgm:constr type="w" for="ch" forName="Image" refType="w" fact="0.9279"/>
              <dgm:constr type="h" for="ch" forName="Image" refType="h" fact="0.855"/>
            </dgm:constrLst>
          </dgm:if>
          <dgm:else name="Name6">
            <dgm:constrLst>
              <dgm:constr type="l" for="ch" forName="ParentText" refType="w" fact="0.0837"/>
              <dgm:constr type="t" for="ch" forName="ParentText" refType="h" fact="0.84"/>
              <dgm:constr type="w" for="ch" forName="ParentText" refType="w" fact="0.9163"/>
              <dgm:constr type="h" for="ch" forName="ParentText" refType="h" fact="0.1463"/>
              <dgm:constr type="l" for="ch" forName="Accent1" refType="w" fact="0.0724"/>
              <dgm:constr type="t" for="ch" forName="Accent1" refType="h" fact="0.1104"/>
              <dgm:constr type="w" for="ch" forName="Accent1" refType="w" fact="0.9276"/>
              <dgm:constr type="h" for="ch" forName="Accent1" refType="h" fact="0.8896"/>
              <dgm:constr type="l" for="ch" forName="Image" refType="w" fact="0"/>
              <dgm:constr type="t" for="ch" forName="Image" refType="h" fact="0"/>
              <dgm:constr type="w" for="ch" forName="Image" refType="w" fact="0.9279"/>
              <dgm:constr type="h" for="ch" forName="Image" refType="h" fact="0.855"/>
            </dgm:constrLst>
          </dgm:else>
        </dgm:choos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l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Accent1" styleLbl="parChTrans1D1">
          <dgm:alg type="sp"/>
          <dgm:shape xmlns:r="http://schemas.openxmlformats.org/officeDocument/2006/relationships" type="rect" r:blip="" zOrderOff="10">
            <dgm:adjLst/>
          </dgm:shape>
          <dgm:presOf/>
        </dgm:layoutNode>
        <dgm:layoutNode name="Image" styleLbl="alignImgPlace1">
          <dgm:alg type="sp"/>
          <dgm:shape xmlns:r="http://schemas.openxmlformats.org/officeDocument/2006/relationships" type="rect" r:blip="" zOrderOff="-15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1A8A4EF-F4F6-8390-BCED-EDB0BB986F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2E65E9-94E3-18F1-4773-0F2D662081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1B338-A5F8-44CD-AF61-05671E846342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7E7E3B-E0E7-5D83-CD71-FEFD786729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6449B-CCFB-E659-E329-3AB87AEAF1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8F801-28E6-4544-A7EF-4A98E5657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41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AA9D1-B9B4-4F1F-ABE5-A87D1422D1BB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FB1E6-8D1D-4862-8E77-762AB1CD8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4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94C14-D178-2292-1F9E-729AA0685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D02C6-EDC8-4091-BDE5-9396C4752D2B}" type="datetime7">
              <a:rPr lang="en-US" smtClean="0"/>
              <a:t>Oct-24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8C70E-B293-2380-2BB7-3140C0EF7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Pham Quoc Khanh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70906-9A48-E216-9C89-B44273A5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48F2-5797-4FF8-B445-875C3B991F65}" type="slidenum">
              <a:rPr lang="en-US" smtClean="0"/>
              <a:t>‹#›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DE451D5-40D0-127A-42B4-CF7359F83B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605"/>
          <a:stretch/>
        </p:blipFill>
        <p:spPr>
          <a:xfrm>
            <a:off x="3366" y="0"/>
            <a:ext cx="12192000" cy="68580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F7FAA0C-5AFB-E183-8C1A-FDBC6957E9FD}"/>
              </a:ext>
            </a:extLst>
          </p:cNvPr>
          <p:cNvGrpSpPr/>
          <p:nvPr userDrawn="1"/>
        </p:nvGrpSpPr>
        <p:grpSpPr>
          <a:xfrm>
            <a:off x="0" y="5606321"/>
            <a:ext cx="4355665" cy="1256990"/>
            <a:chOff x="-3366" y="5606321"/>
            <a:chExt cx="4355665" cy="125699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DDC407B9-4FA2-4054-476A-6A7D445ECEF6}"/>
                </a:ext>
              </a:extLst>
            </p:cNvPr>
            <p:cNvSpPr/>
            <p:nvPr/>
          </p:nvSpPr>
          <p:spPr>
            <a:xfrm>
              <a:off x="0" y="5966085"/>
              <a:ext cx="3197663" cy="889336"/>
            </a:xfrm>
            <a:prstGeom prst="trapezoid">
              <a:avLst>
                <a:gd name="adj" fmla="val 51917"/>
              </a:avLst>
            </a:prstGeom>
            <a:solidFill>
              <a:srgbClr val="B7C8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>
              <a:extLst>
                <a:ext uri="{FF2B5EF4-FFF2-40B4-BE49-F238E27FC236}">
                  <a16:creationId xmlns:a16="http://schemas.microsoft.com/office/drawing/2014/main" id="{4B966026-2AA2-D86B-9F90-0DA24A089504}"/>
                </a:ext>
              </a:extLst>
            </p:cNvPr>
            <p:cNvSpPr/>
            <p:nvPr/>
          </p:nvSpPr>
          <p:spPr>
            <a:xfrm>
              <a:off x="540112" y="6407192"/>
              <a:ext cx="3812187" cy="456119"/>
            </a:xfrm>
            <a:prstGeom prst="trapezoid">
              <a:avLst>
                <a:gd name="adj" fmla="val 50686"/>
              </a:avLst>
            </a:prstGeom>
            <a:solidFill>
              <a:srgbClr val="ED32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AFDA293-69FE-3FCE-E495-83047FA9C958}"/>
                </a:ext>
              </a:extLst>
            </p:cNvPr>
            <p:cNvSpPr/>
            <p:nvPr/>
          </p:nvSpPr>
          <p:spPr>
            <a:xfrm>
              <a:off x="-3366" y="5606321"/>
              <a:ext cx="1682264" cy="1254360"/>
            </a:xfrm>
            <a:custGeom>
              <a:avLst/>
              <a:gdLst>
                <a:gd name="connsiteX0" fmla="*/ 0 w 1682264"/>
                <a:gd name="connsiteY0" fmla="*/ 0 h 1254360"/>
                <a:gd name="connsiteX1" fmla="*/ 1046479 w 1682264"/>
                <a:gd name="connsiteY1" fmla="*/ 0 h 1254360"/>
                <a:gd name="connsiteX2" fmla="*/ 1682264 w 1682264"/>
                <a:gd name="connsiteY2" fmla="*/ 1254360 h 1254360"/>
                <a:gd name="connsiteX3" fmla="*/ 0 w 1682264"/>
                <a:gd name="connsiteY3" fmla="*/ 1254360 h 125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2264" h="1254360">
                  <a:moveTo>
                    <a:pt x="0" y="0"/>
                  </a:moveTo>
                  <a:lnTo>
                    <a:pt x="1046479" y="0"/>
                  </a:lnTo>
                  <a:lnTo>
                    <a:pt x="1682264" y="1254360"/>
                  </a:lnTo>
                  <a:lnTo>
                    <a:pt x="0" y="1254360"/>
                  </a:lnTo>
                  <a:close/>
                </a:path>
              </a:pathLst>
            </a:custGeom>
            <a:solidFill>
              <a:srgbClr val="3E40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0BCADA-5D29-CA6E-6DC9-51EAC30FAE13}"/>
              </a:ext>
            </a:extLst>
          </p:cNvPr>
          <p:cNvGrpSpPr/>
          <p:nvPr userDrawn="1"/>
        </p:nvGrpSpPr>
        <p:grpSpPr>
          <a:xfrm>
            <a:off x="2674493" y="145901"/>
            <a:ext cx="4998530" cy="548640"/>
            <a:chOff x="1602197" y="136525"/>
            <a:chExt cx="4998530" cy="54864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5C6727-0A42-A766-1BF6-F7100B54F3AB}"/>
                </a:ext>
              </a:extLst>
            </p:cNvPr>
            <p:cNvSpPr txBox="1"/>
            <p:nvPr/>
          </p:nvSpPr>
          <p:spPr>
            <a:xfrm>
              <a:off x="1602197" y="136525"/>
              <a:ext cx="4998530" cy="531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US" sz="1200" b="0" kern="1200" spc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ĐOÀN TRƯỜNG ĐẠI HỌC SƯ PHẠM KỸ THUẬT TP. HỒ CHÍ MINH</a:t>
              </a:r>
            </a:p>
            <a:p>
              <a:pPr algn="l">
                <a:lnSpc>
                  <a:spcPct val="125000"/>
                </a:lnSpc>
              </a:pPr>
              <a:r>
                <a:rPr lang="en-US" sz="1200" b="1" kern="1200" spc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ĐOÀN TN – HỘI SV KHOA CƠ KHÍ CHẾ TẠO MÁY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EBFEF47-BA2B-D56E-6952-E1FE9531A1AC}"/>
                </a:ext>
              </a:extLst>
            </p:cNvPr>
            <p:cNvCxnSpPr/>
            <p:nvPr userDrawn="1"/>
          </p:nvCxnSpPr>
          <p:spPr>
            <a:xfrm>
              <a:off x="1682264" y="685165"/>
              <a:ext cx="3546961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52FFD4-8BBD-823C-1E09-15E76A5AFF9A}"/>
              </a:ext>
            </a:extLst>
          </p:cNvPr>
          <p:cNvGrpSpPr/>
          <p:nvPr userDrawn="1"/>
        </p:nvGrpSpPr>
        <p:grpSpPr>
          <a:xfrm>
            <a:off x="258200" y="121286"/>
            <a:ext cx="2343509" cy="727753"/>
            <a:chOff x="258200" y="121286"/>
            <a:chExt cx="2343509" cy="72775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9D89138-552A-425A-6797-4C765ADB9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200" y="145901"/>
              <a:ext cx="548640" cy="70313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E1290B2-0A74-6A28-B928-8B24B0428D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262" y="136525"/>
              <a:ext cx="548640" cy="54864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F7DC000-F384-43E7-4DC0-2410CBA979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069" y="172032"/>
              <a:ext cx="548640" cy="54864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2F55CCB-28D9-4B29-8ECB-A0C34F0729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9882" y="121286"/>
              <a:ext cx="548640" cy="6044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3763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5FAFC-32C9-2761-638F-BDAEE169B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6CDA2-F8E5-79A1-5472-11E992E25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6472E-8C3A-8C0E-0855-DCA7B9C4A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2A54-10E2-464B-9CF6-BDF605E2AB6C}" type="datetime7">
              <a:rPr lang="en-US" smtClean="0"/>
              <a:t>Oct-24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BE19F-F1F8-EDD6-CED9-5ED9650E5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Pham Quoc Khanh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47311-00C6-009E-D444-CD6A1A15D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48F2-5797-4FF8-B445-875C3B991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19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6E61B3-6AD9-EAA1-2B0F-F674AC300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A9461A-C592-6026-2B09-5161A5072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7713B-2DE3-4931-0913-E2837393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2554-7AFC-4E45-B190-A697A7E74079}" type="datetime7">
              <a:rPr lang="en-US" smtClean="0"/>
              <a:t>Oct-24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69500-0D8C-07F7-6426-1DF3C827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Pham Quoc Khanh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488E6-935C-19C3-0C2C-C6682039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48F2-5797-4FF8-B445-875C3B991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63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41CDAE-B6DA-2A79-57C2-D4B492CCD007}"/>
              </a:ext>
            </a:extLst>
          </p:cNvPr>
          <p:cNvGrpSpPr/>
          <p:nvPr userDrawn="1"/>
        </p:nvGrpSpPr>
        <p:grpSpPr>
          <a:xfrm>
            <a:off x="-3366" y="5936105"/>
            <a:ext cx="12195366" cy="927206"/>
            <a:chOff x="-3366" y="5936105"/>
            <a:chExt cx="12195366" cy="927206"/>
          </a:xfrm>
        </p:grpSpPr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63ED6285-5C33-C015-71D5-1374757B7AA3}"/>
                </a:ext>
              </a:extLst>
            </p:cNvPr>
            <p:cNvSpPr/>
            <p:nvPr/>
          </p:nvSpPr>
          <p:spPr>
            <a:xfrm>
              <a:off x="1" y="6139543"/>
              <a:ext cx="2136097" cy="715878"/>
            </a:xfrm>
            <a:prstGeom prst="trapezoid">
              <a:avLst>
                <a:gd name="adj" fmla="val 51917"/>
              </a:avLst>
            </a:prstGeom>
            <a:solidFill>
              <a:srgbClr val="B7C8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182FFEF-066B-4FDF-B44D-7EEB8B4EED93}"/>
                </a:ext>
              </a:extLst>
            </p:cNvPr>
            <p:cNvSpPr/>
            <p:nvPr/>
          </p:nvSpPr>
          <p:spPr>
            <a:xfrm>
              <a:off x="540112" y="6356350"/>
              <a:ext cx="11651888" cy="506961"/>
            </a:xfrm>
            <a:custGeom>
              <a:avLst/>
              <a:gdLst>
                <a:gd name="connsiteX0" fmla="*/ 231188 w 11651888"/>
                <a:gd name="connsiteY0" fmla="*/ 0 h 456119"/>
                <a:gd name="connsiteX1" fmla="*/ 11651888 w 11651888"/>
                <a:gd name="connsiteY1" fmla="*/ 0 h 456119"/>
                <a:gd name="connsiteX2" fmla="*/ 11651888 w 11651888"/>
                <a:gd name="connsiteY2" fmla="*/ 456119 h 456119"/>
                <a:gd name="connsiteX3" fmla="*/ 0 w 11651888"/>
                <a:gd name="connsiteY3" fmla="*/ 456119 h 456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1888" h="456119">
                  <a:moveTo>
                    <a:pt x="231188" y="0"/>
                  </a:moveTo>
                  <a:lnTo>
                    <a:pt x="11651888" y="0"/>
                  </a:lnTo>
                  <a:lnTo>
                    <a:pt x="11651888" y="456119"/>
                  </a:lnTo>
                  <a:lnTo>
                    <a:pt x="0" y="456119"/>
                  </a:lnTo>
                  <a:close/>
                </a:path>
              </a:pathLst>
            </a:custGeom>
            <a:solidFill>
              <a:srgbClr val="ED32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63E9E6C-13B1-EB60-331D-C817BE82DEA2}"/>
                </a:ext>
              </a:extLst>
            </p:cNvPr>
            <p:cNvSpPr/>
            <p:nvPr/>
          </p:nvSpPr>
          <p:spPr>
            <a:xfrm>
              <a:off x="-3366" y="5936105"/>
              <a:ext cx="1682264" cy="924576"/>
            </a:xfrm>
            <a:custGeom>
              <a:avLst/>
              <a:gdLst>
                <a:gd name="connsiteX0" fmla="*/ 0 w 1682264"/>
                <a:gd name="connsiteY0" fmla="*/ 0 h 1254360"/>
                <a:gd name="connsiteX1" fmla="*/ 1046479 w 1682264"/>
                <a:gd name="connsiteY1" fmla="*/ 0 h 1254360"/>
                <a:gd name="connsiteX2" fmla="*/ 1682264 w 1682264"/>
                <a:gd name="connsiteY2" fmla="*/ 1254360 h 1254360"/>
                <a:gd name="connsiteX3" fmla="*/ 0 w 1682264"/>
                <a:gd name="connsiteY3" fmla="*/ 1254360 h 125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2264" h="1254360">
                  <a:moveTo>
                    <a:pt x="0" y="0"/>
                  </a:moveTo>
                  <a:lnTo>
                    <a:pt x="1046479" y="0"/>
                  </a:lnTo>
                  <a:lnTo>
                    <a:pt x="1682264" y="1254360"/>
                  </a:lnTo>
                  <a:lnTo>
                    <a:pt x="0" y="1254360"/>
                  </a:lnTo>
                  <a:close/>
                </a:path>
              </a:pathLst>
            </a:custGeom>
            <a:solidFill>
              <a:srgbClr val="3E40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84788-E233-6659-6D39-694B6669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737F368-4553-49EE-81E3-EB2C8C309277}" type="datetime7">
              <a:rPr lang="en-US" smtClean="0"/>
              <a:t>Oct-24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AF54A-903C-2A6B-76C2-37190BF67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Pham Quoc Khanh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5FBFD-6543-FBE9-E6C6-715558580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FC9348F2-5797-4FF8-B445-875C3B991F6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F4A9BA-A217-70F5-E147-C47FEB082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814" y="92983"/>
            <a:ext cx="4665357" cy="51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0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B5DD-1764-3EDF-3CDD-C352D12B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143F8-BFF6-298F-E708-B5EC4CBDD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7C6BF-13ED-FB8F-2D43-4FC7F3B33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E1D1C-86B4-45BE-A1D3-61CB4F9A0307}" type="datetime7">
              <a:rPr lang="en-US" smtClean="0"/>
              <a:t>Oct-24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E187A-0AA9-AA3B-98AC-671C830E5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Pham Quoc Khanh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7333C-FC0F-C547-BBD3-EBB2EDEBE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48F2-5797-4FF8-B445-875C3B991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62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F5FD2-AED1-E7E6-9A74-5BA4EE90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EDB7D-2968-55CC-78B8-EF4940C23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C99A6-2F18-0A9E-841C-62DD473DD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32A6B-2C93-D180-1059-CBE4942D0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FE264-A7C5-40B8-8674-6AE09D3A0217}" type="datetime7">
              <a:rPr lang="en-US" smtClean="0"/>
              <a:t>Oct-24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C5E14E-85A5-FF8F-E629-0E3DF4530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Pham Quoc Khanh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368BC-D36A-78D2-9C77-A69F5010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48F2-5797-4FF8-B445-875C3B991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14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A9E9B-5B34-710C-24C8-3B57797B3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46089-5F4B-C6AF-557E-BA10E1CDD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1C7BE2-BFB7-BFDF-C30D-73E5DBA9D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682192-51B0-0A71-EDE2-D636F5108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4BD1A-3D62-A5A9-DA19-8EF789D8D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B3F5CA-3E4F-B03D-848D-DBAA1C89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B1455-4BA7-4F5F-B239-BD5E85D1FDFA}" type="datetime7">
              <a:rPr lang="en-US" smtClean="0"/>
              <a:t>Oct-24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FD819B-9456-4C3F-C758-68EC4E2D2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Pham Quoc Khanh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403B7D-F69D-5103-85CA-29D39EED9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48F2-5797-4FF8-B445-875C3B991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6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6C87B-D487-E6F3-BA5E-0EF80C97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B3A215-4584-37DC-503B-21F50219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3376-1A05-4AA2-A67F-154157FD5FF6}" type="datetime7">
              <a:rPr lang="en-US" smtClean="0"/>
              <a:t>Oct-24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E4513-6810-68AA-FE06-BE2073C5C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Pham Quoc Khanh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D12B9-E1DF-680F-D7F6-ED263BD37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48F2-5797-4FF8-B445-875C3B991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96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CF38F4-31A8-8343-4512-7F71DDCCD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A19AA-4F1C-4D33-98B0-8B432B5AC413}" type="datetime7">
              <a:rPr lang="en-US" smtClean="0"/>
              <a:t>Oct-24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7E8DF-288C-8D2D-77A6-93BA087D6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Pham Quoc Khanh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E369D-AC56-1BE2-2309-1D337F363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48F2-5797-4FF8-B445-875C3B991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44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65ECA-3082-D5EC-C0F3-B34634EA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B8E78-596E-5AA7-C365-35604A3F3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3F23E-388B-E76F-ECD2-00E1FB169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A6869-AF9B-0581-50CF-1ED390D0A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6707-483E-49E1-9D7D-1A5D05EAB1C9}" type="datetime7">
              <a:rPr lang="en-US" smtClean="0"/>
              <a:t>Oct-24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0ADEC-E63C-F518-24FD-A3C97D35E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Pham Quoc Khanh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095580-5D08-BD30-1C88-3A93A5E9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48F2-5797-4FF8-B445-875C3B991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68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C09B9-22D3-06ED-23EE-6328E8A6D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F3DDE4-1C83-291C-9EC6-33F758B499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21878-F030-B277-88F6-4007DA112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3EBA5-FC06-0685-8235-D6D28B641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3E1BD-1B7B-4142-A1F7-044F41B7138F}" type="datetime7">
              <a:rPr lang="en-US" smtClean="0"/>
              <a:t>Oct-24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5437A-E08C-7057-487D-F9AF745D7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Pham Quoc Khanh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3DDF87-A82A-6A59-27D8-DDCDAFC03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48F2-5797-4FF8-B445-875C3B991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3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C2F772-F703-0A6A-3695-F6F0497FC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0C9AC-35F2-014A-A24F-ED326B67A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2AD34-E869-8EA7-DE08-15603FA47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001A7-8131-4C43-BCE3-A0A6F8C8160F}" type="datetime7">
              <a:rPr lang="en-US" smtClean="0"/>
              <a:t>Oct-24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B5515-D8C4-C475-B6E3-A3077B8CD8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Pham Quoc Khanh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AEFBF-50A4-80B5-8D51-B683ACEAB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348F2-5797-4FF8-B445-875C3B991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4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97757E2-97D9-CF48-F6CE-40A3A2DD20F5}"/>
              </a:ext>
            </a:extLst>
          </p:cNvPr>
          <p:cNvSpPr txBox="1"/>
          <p:nvPr/>
        </p:nvSpPr>
        <p:spPr>
          <a:xfrm>
            <a:off x="296950" y="4705790"/>
            <a:ext cx="6108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#9Slide03 Arima Madurai" panose="00000500000000000000" pitchFamily="2" charset="0"/>
                <a:cs typeface="#9Slide03 Arima Madurai" panose="00000500000000000000" pitchFamily="2" charset="0"/>
              </a:rPr>
              <a:t>Trình bày: Phạm Quốc Khánh, Cựu SV CĐT K17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BB0333-B285-E31E-6DAB-23ABB9BE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48F2-5797-4FF8-B445-875C3B991F65}" type="slidenum">
              <a:rPr lang="en-US" smtClean="0"/>
              <a:t>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0B31660-04FC-6AB2-23BB-033996B02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Pham Quoc Khanh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7300D4-2EAA-5795-BC01-F6EEBC94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AEEA-8D56-4A8D-BBE9-F5321C714E07}" type="datetime7">
              <a:rPr lang="en-US" smtClean="0"/>
              <a:t>Oct-24</a:t>
            </a:fld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CED6DB38-302D-C4B1-0B50-4A62A0EEF567}"/>
              </a:ext>
            </a:extLst>
          </p:cNvPr>
          <p:cNvSpPr/>
          <p:nvPr/>
        </p:nvSpPr>
        <p:spPr>
          <a:xfrm flipH="1">
            <a:off x="287671" y="2503508"/>
            <a:ext cx="3319133" cy="648708"/>
          </a:xfrm>
          <a:prstGeom prst="parallelogram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B9BEEAD-CB3C-F2F3-4FDB-D889F7190A99}"/>
              </a:ext>
            </a:extLst>
          </p:cNvPr>
          <p:cNvSpPr/>
          <p:nvPr/>
        </p:nvSpPr>
        <p:spPr>
          <a:xfrm flipH="1">
            <a:off x="193327" y="2409164"/>
            <a:ext cx="3319133" cy="648708"/>
          </a:xfrm>
          <a:prstGeom prst="parallelogram">
            <a:avLst>
              <a:gd name="adj" fmla="val 0"/>
            </a:avLst>
          </a:prstGeom>
          <a:solidFill>
            <a:srgbClr val="ED323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750450D2-8081-7C98-C2C6-6F43FCFA7ECA}"/>
              </a:ext>
            </a:extLst>
          </p:cNvPr>
          <p:cNvSpPr/>
          <p:nvPr/>
        </p:nvSpPr>
        <p:spPr>
          <a:xfrm flipH="1">
            <a:off x="822079" y="3040763"/>
            <a:ext cx="6413292" cy="1403486"/>
          </a:xfrm>
          <a:prstGeom prst="parallelogram">
            <a:avLst>
              <a:gd name="adj" fmla="val 4051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box1">
            <a:extLst>
              <a:ext uri="{FF2B5EF4-FFF2-40B4-BE49-F238E27FC236}">
                <a16:creationId xmlns:a16="http://schemas.microsoft.com/office/drawing/2014/main" id="{7D8EE0EC-357F-968C-1435-435E45F18CF7}"/>
              </a:ext>
            </a:extLst>
          </p:cNvPr>
          <p:cNvSpPr/>
          <p:nvPr/>
        </p:nvSpPr>
        <p:spPr>
          <a:xfrm flipH="1">
            <a:off x="655165" y="2946419"/>
            <a:ext cx="6413292" cy="1403486"/>
          </a:xfrm>
          <a:prstGeom prst="parallelogram">
            <a:avLst>
              <a:gd name="adj" fmla="val 40513"/>
            </a:avLst>
          </a:prstGeom>
          <a:solidFill>
            <a:srgbClr val="3E40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BADE2F-11D2-7BB8-28F6-C2536B6DB27C}"/>
              </a:ext>
            </a:extLst>
          </p:cNvPr>
          <p:cNvSpPr txBox="1"/>
          <p:nvPr/>
        </p:nvSpPr>
        <p:spPr>
          <a:xfrm>
            <a:off x="846471" y="2895658"/>
            <a:ext cx="5864901" cy="1416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IcielUni Sans Heavy" panose="00000500000000000000" pitchFamily="2" charset="0"/>
              </a:rPr>
              <a:t>BẬT MÍ “TIPS” CẦN THIẾT ĐỂ “HỌC TỐT” ĐẠI HỌC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207F60-0E1E-34B4-D811-ED10266E149D}"/>
              </a:ext>
            </a:extLst>
          </p:cNvPr>
          <p:cNvSpPr txBox="1"/>
          <p:nvPr/>
        </p:nvSpPr>
        <p:spPr>
          <a:xfrm>
            <a:off x="164300" y="2428780"/>
            <a:ext cx="3436257" cy="512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300" b="1">
                <a:solidFill>
                  <a:schemeClr val="bg1"/>
                </a:solidFill>
                <a:latin typeface="#9Slide05 Amtenar" panose="02000000000000000000" pitchFamily="2" charset="0"/>
                <a:ea typeface="#9Slide05 Amtenar" panose="02000000000000000000" pitchFamily="2" charset="0"/>
              </a:rPr>
              <a:t>“Học đại học đừng học đại”</a:t>
            </a:r>
          </a:p>
        </p:txBody>
      </p:sp>
      <p:pic>
        <p:nvPicPr>
          <p:cNvPr id="20" name="!!Pic2">
            <a:extLst>
              <a:ext uri="{FF2B5EF4-FFF2-40B4-BE49-F238E27FC236}">
                <a16:creationId xmlns:a16="http://schemas.microsoft.com/office/drawing/2014/main" id="{4C11AF73-045A-F766-EB78-6D0D1AFB9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456" y="1853294"/>
            <a:ext cx="4503056" cy="450305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1" name="!!box2">
            <a:extLst>
              <a:ext uri="{FF2B5EF4-FFF2-40B4-BE49-F238E27FC236}">
                <a16:creationId xmlns:a16="http://schemas.microsoft.com/office/drawing/2014/main" id="{DF6B79ED-21D0-1EFF-0BD5-F363EE3D3F39}"/>
              </a:ext>
            </a:extLst>
          </p:cNvPr>
          <p:cNvSpPr/>
          <p:nvPr/>
        </p:nvSpPr>
        <p:spPr>
          <a:xfrm>
            <a:off x="12616547" y="501650"/>
            <a:ext cx="3588656" cy="885371"/>
          </a:xfrm>
          <a:prstGeom prst="wedgeRoundRectCallout">
            <a:avLst>
              <a:gd name="adj1" fmla="val -1395"/>
              <a:gd name="adj2" fmla="val 120424"/>
              <a:gd name="adj3" fmla="val 16667"/>
            </a:avLst>
          </a:prstGeom>
          <a:solidFill>
            <a:srgbClr val="3E409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5 Brannboll Ny" panose="02000000000000000000" pitchFamily="2" charset="0"/>
                <a:ea typeface="#9Slide05 Amtenar" panose="02000000000000000000" pitchFamily="2" charset="0"/>
                <a:cs typeface="#9Slide03 Arima Madurai" panose="00000500000000000000" pitchFamily="2" charset="0"/>
              </a:rPr>
              <a:t>Mình là Phạm Quốc Khánh</a:t>
            </a:r>
          </a:p>
          <a:p>
            <a:pPr algn="ctr">
              <a:lnSpc>
                <a:spcPct val="125000"/>
              </a:lnSpc>
            </a:pPr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5 Brannboll Ny" panose="02000000000000000000" pitchFamily="2" charset="0"/>
                <a:ea typeface="#9Slide05 Amtenar" panose="02000000000000000000" pitchFamily="2" charset="0"/>
                <a:cs typeface="#9Slide03 Arima Madurai" panose="00000500000000000000" pitchFamily="2" charset="0"/>
              </a:rPr>
              <a:t>Cựu sinh viên Cơ điện tử K17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593A538-B8F1-22FC-8423-A20109B5AB11}"/>
              </a:ext>
            </a:extLst>
          </p:cNvPr>
          <p:cNvSpPr/>
          <p:nvPr/>
        </p:nvSpPr>
        <p:spPr>
          <a:xfrm rot="20056102">
            <a:off x="7387242" y="-604111"/>
            <a:ext cx="5949202" cy="7291588"/>
          </a:xfrm>
          <a:custGeom>
            <a:avLst/>
            <a:gdLst>
              <a:gd name="connsiteX0" fmla="*/ 2428205 w 5949202"/>
              <a:gd name="connsiteY0" fmla="*/ 0 h 7291588"/>
              <a:gd name="connsiteX1" fmla="*/ 5949202 w 5949202"/>
              <a:gd name="connsiteY1" fmla="*/ 1696937 h 7291588"/>
              <a:gd name="connsiteX2" fmla="*/ 3252873 w 5949202"/>
              <a:gd name="connsiteY2" fmla="*/ 7291588 h 7291588"/>
              <a:gd name="connsiteX3" fmla="*/ 1755300 w 5949202"/>
              <a:gd name="connsiteY3" fmla="*/ 7291588 h 7291588"/>
              <a:gd name="connsiteX4" fmla="*/ 0 w 5949202"/>
              <a:gd name="connsiteY4" fmla="*/ 6445625 h 7291588"/>
              <a:gd name="connsiteX5" fmla="*/ 0 w 5949202"/>
              <a:gd name="connsiteY5" fmla="*/ 0 h 729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49202" h="7291588">
                <a:moveTo>
                  <a:pt x="2428205" y="0"/>
                </a:moveTo>
                <a:lnTo>
                  <a:pt x="5949202" y="1696937"/>
                </a:lnTo>
                <a:lnTo>
                  <a:pt x="3252873" y="7291588"/>
                </a:lnTo>
                <a:lnTo>
                  <a:pt x="1755300" y="7291588"/>
                </a:lnTo>
                <a:lnTo>
                  <a:pt x="0" y="6445625"/>
                </a:lnTo>
                <a:lnTo>
                  <a:pt x="0" y="0"/>
                </a:lnTo>
                <a:close/>
              </a:path>
            </a:pathLst>
          </a:custGeom>
          <a:solidFill>
            <a:srgbClr val="ED3237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E159DA4-1BD1-AB29-B192-DF25FF6AD5B7}"/>
              </a:ext>
            </a:extLst>
          </p:cNvPr>
          <p:cNvSpPr/>
          <p:nvPr/>
        </p:nvSpPr>
        <p:spPr>
          <a:xfrm rot="2982282">
            <a:off x="6858201" y="-57176"/>
            <a:ext cx="7755611" cy="6131488"/>
          </a:xfrm>
          <a:custGeom>
            <a:avLst/>
            <a:gdLst>
              <a:gd name="connsiteX0" fmla="*/ 2518732 w 7755611"/>
              <a:gd name="connsiteY0" fmla="*/ 0 h 6131488"/>
              <a:gd name="connsiteX1" fmla="*/ 7755611 w 7755611"/>
              <a:gd name="connsiteY1" fmla="*/ 4440458 h 6131488"/>
              <a:gd name="connsiteX2" fmla="*/ 6321752 w 7755611"/>
              <a:gd name="connsiteY2" fmla="*/ 6131488 h 6131488"/>
              <a:gd name="connsiteX3" fmla="*/ 0 w 7755611"/>
              <a:gd name="connsiteY3" fmla="*/ 6131488 h 6131488"/>
              <a:gd name="connsiteX4" fmla="*/ 0 w 7755611"/>
              <a:gd name="connsiteY4" fmla="*/ 2970481 h 613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5611" h="6131488">
                <a:moveTo>
                  <a:pt x="2518732" y="0"/>
                </a:moveTo>
                <a:lnTo>
                  <a:pt x="7755611" y="4440458"/>
                </a:lnTo>
                <a:lnTo>
                  <a:pt x="6321752" y="6131488"/>
                </a:lnTo>
                <a:lnTo>
                  <a:pt x="0" y="6131488"/>
                </a:lnTo>
                <a:lnTo>
                  <a:pt x="0" y="2970481"/>
                </a:lnTo>
                <a:close/>
              </a:path>
            </a:pathLst>
          </a:custGeom>
          <a:solidFill>
            <a:srgbClr val="3E4095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/>
              <a:t>`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18A2CE7-7449-69F4-623D-AC83D9273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r="21036"/>
          <a:stretch/>
        </p:blipFill>
        <p:spPr>
          <a:xfrm>
            <a:off x="6236422" y="-2681"/>
            <a:ext cx="5962310" cy="6857999"/>
          </a:xfrm>
          <a:custGeom>
            <a:avLst/>
            <a:gdLst>
              <a:gd name="connsiteX0" fmla="*/ 5962309 w 5962310"/>
              <a:gd name="connsiteY0" fmla="*/ 6232780 h 6857999"/>
              <a:gd name="connsiteX1" fmla="*/ 5962310 w 5962310"/>
              <a:gd name="connsiteY1" fmla="*/ 6857998 h 6857999"/>
              <a:gd name="connsiteX2" fmla="*/ 5236545 w 5962310"/>
              <a:gd name="connsiteY2" fmla="*/ 6857998 h 6857999"/>
              <a:gd name="connsiteX3" fmla="*/ 5922266 w 5962310"/>
              <a:gd name="connsiteY3" fmla="*/ 4072032 h 6857999"/>
              <a:gd name="connsiteX4" fmla="*/ 5962309 w 5962310"/>
              <a:gd name="connsiteY4" fmla="*/ 4078899 h 6857999"/>
              <a:gd name="connsiteX5" fmla="*/ 5962310 w 5962310"/>
              <a:gd name="connsiteY5" fmla="*/ 6076450 h 6857999"/>
              <a:gd name="connsiteX6" fmla="*/ 5055076 w 5962310"/>
              <a:gd name="connsiteY6" fmla="*/ 6857998 h 6857999"/>
              <a:gd name="connsiteX7" fmla="*/ 3890741 w 5962310"/>
              <a:gd name="connsiteY7" fmla="*/ 6857999 h 6857999"/>
              <a:gd name="connsiteX8" fmla="*/ 3503426 w 5962310"/>
              <a:gd name="connsiteY8" fmla="*/ 6408397 h 6857999"/>
              <a:gd name="connsiteX9" fmla="*/ 3531837 w 5962310"/>
              <a:gd name="connsiteY9" fmla="*/ 6026657 h 6857999"/>
              <a:gd name="connsiteX10" fmla="*/ 5725512 w 5962310"/>
              <a:gd name="connsiteY10" fmla="*/ 4136887 h 6857999"/>
              <a:gd name="connsiteX11" fmla="*/ 5922266 w 5962310"/>
              <a:gd name="connsiteY11" fmla="*/ 4072032 h 6857999"/>
              <a:gd name="connsiteX12" fmla="*/ 4759828 w 5962310"/>
              <a:gd name="connsiteY12" fmla="*/ 2749314 h 6857999"/>
              <a:gd name="connsiteX13" fmla="*/ 4934450 w 5962310"/>
              <a:gd name="connsiteY13" fmla="*/ 2837354 h 6857999"/>
              <a:gd name="connsiteX14" fmla="*/ 5660888 w 5962310"/>
              <a:gd name="connsiteY14" fmla="*/ 3680616 h 6857999"/>
              <a:gd name="connsiteX15" fmla="*/ 5634069 w 5962310"/>
              <a:gd name="connsiteY15" fmla="*/ 4040966 h 6857999"/>
              <a:gd name="connsiteX16" fmla="*/ 4859753 w 5962310"/>
              <a:gd name="connsiteY16" fmla="*/ 4708009 h 6857999"/>
              <a:gd name="connsiteX17" fmla="*/ 4674024 w 5962310"/>
              <a:gd name="connsiteY17" fmla="*/ 4769231 h 6857999"/>
              <a:gd name="connsiteX18" fmla="*/ 4499403 w 5962310"/>
              <a:gd name="connsiteY18" fmla="*/ 4681190 h 6857999"/>
              <a:gd name="connsiteX19" fmla="*/ 3772965 w 5962310"/>
              <a:gd name="connsiteY19" fmla="*/ 3837929 h 6857999"/>
              <a:gd name="connsiteX20" fmla="*/ 3799783 w 5962310"/>
              <a:gd name="connsiteY20" fmla="*/ 3477578 h 6857999"/>
              <a:gd name="connsiteX21" fmla="*/ 4574099 w 5962310"/>
              <a:gd name="connsiteY21" fmla="*/ 2810536 h 6857999"/>
              <a:gd name="connsiteX22" fmla="*/ 4759828 w 5962310"/>
              <a:gd name="connsiteY22" fmla="*/ 2749314 h 6857999"/>
              <a:gd name="connsiteX23" fmla="*/ 2311433 w 5962310"/>
              <a:gd name="connsiteY23" fmla="*/ 2445692 h 6857999"/>
              <a:gd name="connsiteX24" fmla="*/ 2505647 w 5962310"/>
              <a:gd name="connsiteY24" fmla="*/ 2543611 h 6857999"/>
              <a:gd name="connsiteX25" fmla="*/ 4392134 w 5962310"/>
              <a:gd name="connsiteY25" fmla="*/ 4733476 h 6857999"/>
              <a:gd name="connsiteX26" fmla="*/ 4362307 w 5962310"/>
              <a:gd name="connsiteY26" fmla="*/ 5134258 h 6857999"/>
              <a:gd name="connsiteX27" fmla="*/ 3501111 w 5962310"/>
              <a:gd name="connsiteY27" fmla="*/ 5876148 h 6857999"/>
              <a:gd name="connsiteX28" fmla="*/ 3294541 w 5962310"/>
              <a:gd name="connsiteY28" fmla="*/ 5944238 h 6857999"/>
              <a:gd name="connsiteX29" fmla="*/ 3100328 w 5962310"/>
              <a:gd name="connsiteY29" fmla="*/ 5846320 h 6857999"/>
              <a:gd name="connsiteX30" fmla="*/ 1213840 w 5962310"/>
              <a:gd name="connsiteY30" fmla="*/ 3656453 h 6857999"/>
              <a:gd name="connsiteX31" fmla="*/ 1243667 w 5962310"/>
              <a:gd name="connsiteY31" fmla="*/ 3255671 h 6857999"/>
              <a:gd name="connsiteX32" fmla="*/ 2104864 w 5962310"/>
              <a:gd name="connsiteY32" fmla="*/ 2513783 h 6857999"/>
              <a:gd name="connsiteX33" fmla="*/ 2311433 w 5962310"/>
              <a:gd name="connsiteY33" fmla="*/ 2445692 h 6857999"/>
              <a:gd name="connsiteX34" fmla="*/ 5962309 w 5962310"/>
              <a:gd name="connsiteY34" fmla="*/ 1559201 h 6857999"/>
              <a:gd name="connsiteX35" fmla="*/ 5962310 w 5962310"/>
              <a:gd name="connsiteY35" fmla="*/ 3789697 h 6857999"/>
              <a:gd name="connsiteX36" fmla="*/ 5042528 w 5962310"/>
              <a:gd name="connsiteY36" fmla="*/ 2721998 h 6857999"/>
              <a:gd name="connsiteX37" fmla="*/ 5072356 w 5962310"/>
              <a:gd name="connsiteY37" fmla="*/ 2321216 h 6857999"/>
              <a:gd name="connsiteX38" fmla="*/ 5933552 w 5962310"/>
              <a:gd name="connsiteY38" fmla="*/ 1579327 h 6857999"/>
              <a:gd name="connsiteX39" fmla="*/ 1738627 w 5962310"/>
              <a:gd name="connsiteY39" fmla="*/ 572785 h 6857999"/>
              <a:gd name="connsiteX40" fmla="*/ 1929578 w 5962310"/>
              <a:gd name="connsiteY40" fmla="*/ 669059 h 6857999"/>
              <a:gd name="connsiteX41" fmla="*/ 2659001 w 5962310"/>
              <a:gd name="connsiteY41" fmla="*/ 1515785 h 6857999"/>
              <a:gd name="connsiteX42" fmla="*/ 2629674 w 5962310"/>
              <a:gd name="connsiteY42" fmla="*/ 1909835 h 6857999"/>
              <a:gd name="connsiteX43" fmla="*/ 1191195 w 5962310"/>
              <a:gd name="connsiteY43" fmla="*/ 3149030 h 6857999"/>
              <a:gd name="connsiteX44" fmla="*/ 988097 w 5962310"/>
              <a:gd name="connsiteY44" fmla="*/ 3215977 h 6857999"/>
              <a:gd name="connsiteX45" fmla="*/ 797146 w 5962310"/>
              <a:gd name="connsiteY45" fmla="*/ 3119703 h 6857999"/>
              <a:gd name="connsiteX46" fmla="*/ 67723 w 5962310"/>
              <a:gd name="connsiteY46" fmla="*/ 2272977 h 6857999"/>
              <a:gd name="connsiteX47" fmla="*/ 97050 w 5962310"/>
              <a:gd name="connsiteY47" fmla="*/ 1878928 h 6857999"/>
              <a:gd name="connsiteX48" fmla="*/ 1535529 w 5962310"/>
              <a:gd name="connsiteY48" fmla="*/ 639733 h 6857999"/>
              <a:gd name="connsiteX49" fmla="*/ 1738627 w 5962310"/>
              <a:gd name="connsiteY49" fmla="*/ 572785 h 6857999"/>
              <a:gd name="connsiteX50" fmla="*/ 5041061 w 5962310"/>
              <a:gd name="connsiteY50" fmla="*/ 0 h 6857999"/>
              <a:gd name="connsiteX51" fmla="*/ 5962310 w 5962310"/>
              <a:gd name="connsiteY51" fmla="*/ 0 h 6857999"/>
              <a:gd name="connsiteX52" fmla="*/ 5962309 w 5962310"/>
              <a:gd name="connsiteY52" fmla="*/ 1349933 h 6857999"/>
              <a:gd name="connsiteX53" fmla="*/ 3669087 w 5962310"/>
              <a:gd name="connsiteY53" fmla="*/ 3325458 h 6857999"/>
              <a:gd name="connsiteX54" fmla="*/ 3472333 w 5962310"/>
              <a:gd name="connsiteY54" fmla="*/ 3390313 h 6857999"/>
              <a:gd name="connsiteX55" fmla="*/ 3287347 w 5962310"/>
              <a:gd name="connsiteY55" fmla="*/ 3297047 h 6857999"/>
              <a:gd name="connsiteX56" fmla="*/ 2580707 w 5962310"/>
              <a:gd name="connsiteY56" fmla="*/ 2476768 h 6857999"/>
              <a:gd name="connsiteX57" fmla="*/ 2609118 w 5962310"/>
              <a:gd name="connsiteY57" fmla="*/ 2095028 h 6857999"/>
              <a:gd name="connsiteX58" fmla="*/ 2332416 w 5962310"/>
              <a:gd name="connsiteY58" fmla="*/ 0 h 6857999"/>
              <a:gd name="connsiteX59" fmla="*/ 4820690 w 5962310"/>
              <a:gd name="connsiteY59" fmla="*/ 0 h 6857999"/>
              <a:gd name="connsiteX60" fmla="*/ 3126332 w 5962310"/>
              <a:gd name="connsiteY60" fmla="*/ 1459626 h 6857999"/>
              <a:gd name="connsiteX61" fmla="*/ 2929577 w 5962310"/>
              <a:gd name="connsiteY61" fmla="*/ 1524482 h 6857999"/>
              <a:gd name="connsiteX62" fmla="*/ 2744590 w 5962310"/>
              <a:gd name="connsiteY62" fmla="*/ 1431216 h 6857999"/>
              <a:gd name="connsiteX63" fmla="*/ 2037951 w 5962310"/>
              <a:gd name="connsiteY63" fmla="*/ 610937 h 6857999"/>
              <a:gd name="connsiteX64" fmla="*/ 2066361 w 5962310"/>
              <a:gd name="connsiteY64" fmla="*/ 22919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962310" h="6857999">
                <a:moveTo>
                  <a:pt x="5962309" y="6232780"/>
                </a:moveTo>
                <a:lnTo>
                  <a:pt x="5962310" y="6857998"/>
                </a:lnTo>
                <a:lnTo>
                  <a:pt x="5236545" y="6857998"/>
                </a:lnTo>
                <a:close/>
                <a:moveTo>
                  <a:pt x="5922266" y="4072032"/>
                </a:moveTo>
                <a:lnTo>
                  <a:pt x="5962309" y="4078899"/>
                </a:lnTo>
                <a:lnTo>
                  <a:pt x="5962310" y="6076450"/>
                </a:lnTo>
                <a:lnTo>
                  <a:pt x="5055076" y="6857998"/>
                </a:lnTo>
                <a:lnTo>
                  <a:pt x="3890741" y="6857999"/>
                </a:lnTo>
                <a:lnTo>
                  <a:pt x="3503426" y="6408397"/>
                </a:lnTo>
                <a:cubicBezTo>
                  <a:pt x="3405857" y="6295137"/>
                  <a:pt x="3418576" y="6124226"/>
                  <a:pt x="3531837" y="6026657"/>
                </a:cubicBezTo>
                <a:lnTo>
                  <a:pt x="5725512" y="4136887"/>
                </a:lnTo>
                <a:cubicBezTo>
                  <a:pt x="5782141" y="4088103"/>
                  <a:pt x="5853185" y="4066891"/>
                  <a:pt x="5922266" y="4072032"/>
                </a:cubicBezTo>
                <a:close/>
                <a:moveTo>
                  <a:pt x="4759828" y="2749314"/>
                </a:moveTo>
                <a:cubicBezTo>
                  <a:pt x="4825039" y="2754167"/>
                  <a:pt x="4888398" y="2783898"/>
                  <a:pt x="4934450" y="2837354"/>
                </a:cubicBezTo>
                <a:lnTo>
                  <a:pt x="5660888" y="3680616"/>
                </a:lnTo>
                <a:cubicBezTo>
                  <a:pt x="5752989" y="3787529"/>
                  <a:pt x="5740982" y="3948863"/>
                  <a:pt x="5634069" y="4040966"/>
                </a:cubicBezTo>
                <a:lnTo>
                  <a:pt x="4859753" y="4708009"/>
                </a:lnTo>
                <a:cubicBezTo>
                  <a:pt x="4806297" y="4754060"/>
                  <a:pt x="4739235" y="4774084"/>
                  <a:pt x="4674024" y="4769231"/>
                </a:cubicBezTo>
                <a:cubicBezTo>
                  <a:pt x="4608814" y="4764378"/>
                  <a:pt x="4545454" y="4734647"/>
                  <a:pt x="4499403" y="4681190"/>
                </a:cubicBezTo>
                <a:lnTo>
                  <a:pt x="3772965" y="3837929"/>
                </a:lnTo>
                <a:cubicBezTo>
                  <a:pt x="3680863" y="3731015"/>
                  <a:pt x="3692870" y="3569681"/>
                  <a:pt x="3799783" y="3477578"/>
                </a:cubicBezTo>
                <a:lnTo>
                  <a:pt x="4574099" y="2810536"/>
                </a:lnTo>
                <a:cubicBezTo>
                  <a:pt x="4627556" y="2764484"/>
                  <a:pt x="4694618" y="2744461"/>
                  <a:pt x="4759828" y="2749314"/>
                </a:cubicBezTo>
                <a:close/>
                <a:moveTo>
                  <a:pt x="2311433" y="2445692"/>
                </a:moveTo>
                <a:cubicBezTo>
                  <a:pt x="2383961" y="2451090"/>
                  <a:pt x="2454429" y="2484156"/>
                  <a:pt x="2505647" y="2543611"/>
                </a:cubicBezTo>
                <a:lnTo>
                  <a:pt x="4392134" y="4733476"/>
                </a:lnTo>
                <a:cubicBezTo>
                  <a:pt x="4494571" y="4852385"/>
                  <a:pt x="4481217" y="5031823"/>
                  <a:pt x="4362307" y="5134258"/>
                </a:cubicBezTo>
                <a:lnTo>
                  <a:pt x="3501111" y="5876148"/>
                </a:lnTo>
                <a:cubicBezTo>
                  <a:pt x="3441656" y="5927366"/>
                  <a:pt x="3367068" y="5949636"/>
                  <a:pt x="3294541" y="5944238"/>
                </a:cubicBezTo>
                <a:cubicBezTo>
                  <a:pt x="3222013" y="5938840"/>
                  <a:pt x="3151546" y="5905774"/>
                  <a:pt x="3100328" y="5846320"/>
                </a:cubicBezTo>
                <a:lnTo>
                  <a:pt x="1213840" y="3656453"/>
                </a:lnTo>
                <a:cubicBezTo>
                  <a:pt x="1111404" y="3537545"/>
                  <a:pt x="1124758" y="3358106"/>
                  <a:pt x="1243667" y="3255671"/>
                </a:cubicBezTo>
                <a:lnTo>
                  <a:pt x="2104864" y="2513783"/>
                </a:lnTo>
                <a:cubicBezTo>
                  <a:pt x="2164319" y="2462565"/>
                  <a:pt x="2238906" y="2440295"/>
                  <a:pt x="2311433" y="2445692"/>
                </a:cubicBezTo>
                <a:close/>
                <a:moveTo>
                  <a:pt x="5962309" y="1559201"/>
                </a:moveTo>
                <a:lnTo>
                  <a:pt x="5962310" y="3789697"/>
                </a:lnTo>
                <a:lnTo>
                  <a:pt x="5042528" y="2721998"/>
                </a:lnTo>
                <a:cubicBezTo>
                  <a:pt x="4940092" y="2603089"/>
                  <a:pt x="4953446" y="2423652"/>
                  <a:pt x="5072356" y="2321216"/>
                </a:cubicBezTo>
                <a:lnTo>
                  <a:pt x="5933552" y="1579327"/>
                </a:lnTo>
                <a:close/>
                <a:moveTo>
                  <a:pt x="1738627" y="572785"/>
                </a:moveTo>
                <a:cubicBezTo>
                  <a:pt x="1809936" y="578092"/>
                  <a:pt x="1879220" y="610602"/>
                  <a:pt x="1929578" y="669059"/>
                </a:cubicBezTo>
                <a:lnTo>
                  <a:pt x="2659001" y="1515785"/>
                </a:lnTo>
                <a:cubicBezTo>
                  <a:pt x="2759717" y="1632698"/>
                  <a:pt x="2746587" y="1809120"/>
                  <a:pt x="2629674" y="1909835"/>
                </a:cubicBezTo>
                <a:lnTo>
                  <a:pt x="1191195" y="3149030"/>
                </a:lnTo>
                <a:cubicBezTo>
                  <a:pt x="1132740" y="3199387"/>
                  <a:pt x="1059406" y="3221283"/>
                  <a:pt x="988097" y="3215977"/>
                </a:cubicBezTo>
                <a:cubicBezTo>
                  <a:pt x="916788" y="3210669"/>
                  <a:pt x="847504" y="3178159"/>
                  <a:pt x="797146" y="3119703"/>
                </a:cubicBezTo>
                <a:lnTo>
                  <a:pt x="67723" y="2272977"/>
                </a:lnTo>
                <a:cubicBezTo>
                  <a:pt x="-32993" y="2156065"/>
                  <a:pt x="-19863" y="1979643"/>
                  <a:pt x="97050" y="1878928"/>
                </a:cubicBezTo>
                <a:lnTo>
                  <a:pt x="1535529" y="639733"/>
                </a:lnTo>
                <a:cubicBezTo>
                  <a:pt x="1593985" y="589375"/>
                  <a:pt x="1667318" y="567478"/>
                  <a:pt x="1738627" y="572785"/>
                </a:cubicBezTo>
                <a:close/>
                <a:moveTo>
                  <a:pt x="5041061" y="0"/>
                </a:moveTo>
                <a:lnTo>
                  <a:pt x="5962310" y="0"/>
                </a:lnTo>
                <a:lnTo>
                  <a:pt x="5962309" y="1349933"/>
                </a:lnTo>
                <a:lnTo>
                  <a:pt x="3669087" y="3325458"/>
                </a:lnTo>
                <a:cubicBezTo>
                  <a:pt x="3612458" y="3374242"/>
                  <a:pt x="3541415" y="3395454"/>
                  <a:pt x="3472333" y="3390313"/>
                </a:cubicBezTo>
                <a:cubicBezTo>
                  <a:pt x="3403252" y="3385172"/>
                  <a:pt x="3336132" y="3353676"/>
                  <a:pt x="3287347" y="3297047"/>
                </a:cubicBezTo>
                <a:lnTo>
                  <a:pt x="2580707" y="2476768"/>
                </a:lnTo>
                <a:cubicBezTo>
                  <a:pt x="2483137" y="2363508"/>
                  <a:pt x="2495858" y="2192597"/>
                  <a:pt x="2609118" y="2095028"/>
                </a:cubicBezTo>
                <a:close/>
                <a:moveTo>
                  <a:pt x="2332416" y="0"/>
                </a:moveTo>
                <a:lnTo>
                  <a:pt x="4820690" y="0"/>
                </a:lnTo>
                <a:lnTo>
                  <a:pt x="3126332" y="1459626"/>
                </a:lnTo>
                <a:cubicBezTo>
                  <a:pt x="3069702" y="1508411"/>
                  <a:pt x="2998658" y="1529623"/>
                  <a:pt x="2929577" y="1524482"/>
                </a:cubicBezTo>
                <a:cubicBezTo>
                  <a:pt x="2860495" y="1519341"/>
                  <a:pt x="2793376" y="1487846"/>
                  <a:pt x="2744590" y="1431216"/>
                </a:cubicBezTo>
                <a:lnTo>
                  <a:pt x="2037951" y="610937"/>
                </a:lnTo>
                <a:cubicBezTo>
                  <a:pt x="1940382" y="497676"/>
                  <a:pt x="1953101" y="326765"/>
                  <a:pt x="2066361" y="229196"/>
                </a:cubicBez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9FEF75C-30BD-62FA-EA1B-8F3FDD125A18}"/>
              </a:ext>
            </a:extLst>
          </p:cNvPr>
          <p:cNvSpPr txBox="1"/>
          <p:nvPr/>
        </p:nvSpPr>
        <p:spPr>
          <a:xfrm>
            <a:off x="-5660575" y="730287"/>
            <a:ext cx="5497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rgbClr val="3E40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Những kết quả nổi bật mình đã đạt được khi học đại học</a:t>
            </a:r>
          </a:p>
        </p:txBody>
      </p:sp>
    </p:spTree>
    <p:extLst>
      <p:ext uri="{BB962C8B-B14F-4D97-AF65-F5344CB8AC3E}">
        <p14:creationId xmlns:p14="http://schemas.microsoft.com/office/powerpoint/2010/main" val="2634825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19237D-CDE2-4B2B-D0ED-9C39F03B1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7F368-4553-49EE-81E3-EB2C8C309277}" type="datetime7">
              <a:rPr lang="en-US" smtClean="0"/>
              <a:t>Oct-24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6AB831-7EB4-FD42-2CEB-A349553B1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Pham Quoc Khanh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D4CB2-B1AE-B505-F39E-579365713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48F2-5797-4FF8-B445-875C3B991F6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!!TextBox1">
            <a:extLst>
              <a:ext uri="{FF2B5EF4-FFF2-40B4-BE49-F238E27FC236}">
                <a16:creationId xmlns:a16="http://schemas.microsoft.com/office/drawing/2014/main" id="{EA8728A1-5E36-6D6E-880F-3368712E928F}"/>
              </a:ext>
            </a:extLst>
          </p:cNvPr>
          <p:cNvSpPr txBox="1"/>
          <p:nvPr/>
        </p:nvSpPr>
        <p:spPr>
          <a:xfrm>
            <a:off x="2431709" y="628687"/>
            <a:ext cx="7328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3E40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Tip 2: Không ngừng rèn luyện các kỹ năng mềm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B85D34-870B-BC81-B035-B79BCA21FF6A}"/>
              </a:ext>
            </a:extLst>
          </p:cNvPr>
          <p:cNvSpPr txBox="1"/>
          <p:nvPr/>
        </p:nvSpPr>
        <p:spPr>
          <a:xfrm>
            <a:off x="493486" y="1291772"/>
            <a:ext cx="54428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Rèn luyện kỹ năng mềm từ quá trình học tập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Biết tận dụng các cơ hội rèn luyện kỹ năng từ quá trình học tập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984E51C6-0871-B4D7-D8E7-A5F7B39314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051657"/>
              </p:ext>
            </p:extLst>
          </p:nvPr>
        </p:nvGraphicFramePr>
        <p:xfrm>
          <a:off x="3581400" y="96671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8965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300DC5-23D7-16CA-6F29-4465F9BDC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7F368-4553-49EE-81E3-EB2C8C309277}" type="datetime7">
              <a:rPr lang="en-US" smtClean="0"/>
              <a:t>Oct-24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F74420-C347-8A7A-4DA8-58192BBF7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Pham Quoc Khanh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E43B3-6893-4520-1A62-62510E14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48F2-5797-4FF8-B445-875C3B991F6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!!TextBox1">
            <a:extLst>
              <a:ext uri="{FF2B5EF4-FFF2-40B4-BE49-F238E27FC236}">
                <a16:creationId xmlns:a16="http://schemas.microsoft.com/office/drawing/2014/main" id="{76C16F3B-0899-745E-DCA3-058EF136D2C2}"/>
              </a:ext>
            </a:extLst>
          </p:cNvPr>
          <p:cNvSpPr txBox="1"/>
          <p:nvPr/>
        </p:nvSpPr>
        <p:spPr>
          <a:xfrm>
            <a:off x="2431709" y="628687"/>
            <a:ext cx="7328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3E40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Tip 2: Không ngừng rèn luyện các kỹ năng mềm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CE506-6097-11E5-75C6-51D24E9C295C}"/>
              </a:ext>
            </a:extLst>
          </p:cNvPr>
          <p:cNvSpPr txBox="1"/>
          <p:nvPr/>
        </p:nvSpPr>
        <p:spPr>
          <a:xfrm>
            <a:off x="471714" y="1237735"/>
            <a:ext cx="1124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Rèn luyện kỹ năng mềm từ việc tham gia các CLB, Đội nhóm, tham gia Đoàn – Hội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9BCE9F0-D18F-3465-CABC-3B3D9720F0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666986"/>
              </p:ext>
            </p:extLst>
          </p:nvPr>
        </p:nvGraphicFramePr>
        <p:xfrm>
          <a:off x="1378857" y="1117600"/>
          <a:ext cx="9637486" cy="5740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7992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649C79-4B8B-3D6D-5EE5-5BC00868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7F368-4553-49EE-81E3-EB2C8C309277}" type="datetime7">
              <a:rPr lang="en-US" smtClean="0"/>
              <a:t>Oct-24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46EDC2-3DD6-8BFA-A295-D19B979A2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Pham Quoc Khanh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C1ED5-906D-8490-8C19-6D07A1BDC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48F2-5797-4FF8-B445-875C3B991F6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!!TextBox1">
            <a:extLst>
              <a:ext uri="{FF2B5EF4-FFF2-40B4-BE49-F238E27FC236}">
                <a16:creationId xmlns:a16="http://schemas.microsoft.com/office/drawing/2014/main" id="{FD14FF34-7E1A-B522-DF6A-22B7A84B21DA}"/>
              </a:ext>
            </a:extLst>
          </p:cNvPr>
          <p:cNvSpPr txBox="1"/>
          <p:nvPr/>
        </p:nvSpPr>
        <p:spPr>
          <a:xfrm>
            <a:off x="2431709" y="628687"/>
            <a:ext cx="7328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3E40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Tip 2: Không ngừng rèn luyện các kỹ năng mềm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B0C2C-AF8F-3A18-7A44-C33D0AC6236A}"/>
              </a:ext>
            </a:extLst>
          </p:cNvPr>
          <p:cNvSpPr txBox="1"/>
          <p:nvPr/>
        </p:nvSpPr>
        <p:spPr>
          <a:xfrm>
            <a:off x="471714" y="1237735"/>
            <a:ext cx="1124857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Rèn luyện kỹ năng mềm từ việc tham gia Nghiên cứu khoa học, các cuộc thi học thuật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Rèn luyện kỹ năng mềm từ các công việc part time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775B0D-23DA-E6BD-207F-F610C54C7786}"/>
              </a:ext>
            </a:extLst>
          </p:cNvPr>
          <p:cNvGrpSpPr/>
          <p:nvPr/>
        </p:nvGrpSpPr>
        <p:grpSpPr>
          <a:xfrm>
            <a:off x="1674968" y="2301287"/>
            <a:ext cx="8842065" cy="3840942"/>
            <a:chOff x="1401011" y="2388371"/>
            <a:chExt cx="8842065" cy="384094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802C8C7-5F56-D4E2-B516-75EA61778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24" r="7225" b="2200"/>
            <a:stretch>
              <a:fillRect/>
            </a:stretch>
          </p:blipFill>
          <p:spPr>
            <a:xfrm>
              <a:off x="1401011" y="2428719"/>
              <a:ext cx="2960148" cy="2540532"/>
            </a:xfrm>
            <a:custGeom>
              <a:avLst/>
              <a:gdLst>
                <a:gd name="connsiteX0" fmla="*/ 632304 w 2960148"/>
                <a:gd name="connsiteY0" fmla="*/ 0 h 2540532"/>
                <a:gd name="connsiteX1" fmla="*/ 2327844 w 2960148"/>
                <a:gd name="connsiteY1" fmla="*/ 0 h 2540532"/>
                <a:gd name="connsiteX2" fmla="*/ 2960148 w 2960148"/>
                <a:gd name="connsiteY2" fmla="*/ 1264607 h 2540532"/>
                <a:gd name="connsiteX3" fmla="*/ 2322185 w 2960148"/>
                <a:gd name="connsiteY3" fmla="*/ 2540532 h 2540532"/>
                <a:gd name="connsiteX4" fmla="*/ 637963 w 2960148"/>
                <a:gd name="connsiteY4" fmla="*/ 2540532 h 2540532"/>
                <a:gd name="connsiteX5" fmla="*/ 0 w 2960148"/>
                <a:gd name="connsiteY5" fmla="*/ 1264607 h 254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0148" h="2540532">
                  <a:moveTo>
                    <a:pt x="632304" y="0"/>
                  </a:moveTo>
                  <a:lnTo>
                    <a:pt x="2327844" y="0"/>
                  </a:lnTo>
                  <a:lnTo>
                    <a:pt x="2960148" y="1264607"/>
                  </a:lnTo>
                  <a:lnTo>
                    <a:pt x="2322185" y="2540532"/>
                  </a:lnTo>
                  <a:lnTo>
                    <a:pt x="637963" y="2540532"/>
                  </a:lnTo>
                  <a:lnTo>
                    <a:pt x="0" y="1264607"/>
                  </a:lnTo>
                  <a:close/>
                </a:path>
              </a:pathLst>
            </a:cu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F0D9A04-1F14-F82D-9D5E-7CED1EBF27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75" r="17878" b="3377"/>
            <a:stretch/>
          </p:blipFill>
          <p:spPr>
            <a:xfrm>
              <a:off x="4357738" y="3677463"/>
              <a:ext cx="2960148" cy="2551850"/>
            </a:xfrm>
            <a:custGeom>
              <a:avLst/>
              <a:gdLst>
                <a:gd name="connsiteX0" fmla="*/ 637963 w 2960148"/>
                <a:gd name="connsiteY0" fmla="*/ 0 h 2551850"/>
                <a:gd name="connsiteX1" fmla="*/ 2322185 w 2960148"/>
                <a:gd name="connsiteY1" fmla="*/ 0 h 2551850"/>
                <a:gd name="connsiteX2" fmla="*/ 2960148 w 2960148"/>
                <a:gd name="connsiteY2" fmla="*/ 1275925 h 2551850"/>
                <a:gd name="connsiteX3" fmla="*/ 2322185 w 2960148"/>
                <a:gd name="connsiteY3" fmla="*/ 2551850 h 2551850"/>
                <a:gd name="connsiteX4" fmla="*/ 637963 w 2960148"/>
                <a:gd name="connsiteY4" fmla="*/ 2551850 h 2551850"/>
                <a:gd name="connsiteX5" fmla="*/ 0 w 2960148"/>
                <a:gd name="connsiteY5" fmla="*/ 1275925 h 255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0148" h="2551850">
                  <a:moveTo>
                    <a:pt x="637963" y="0"/>
                  </a:moveTo>
                  <a:lnTo>
                    <a:pt x="2322185" y="0"/>
                  </a:lnTo>
                  <a:lnTo>
                    <a:pt x="2960148" y="1275925"/>
                  </a:lnTo>
                  <a:lnTo>
                    <a:pt x="2322185" y="2551850"/>
                  </a:lnTo>
                  <a:lnTo>
                    <a:pt x="637963" y="2551850"/>
                  </a:lnTo>
                  <a:lnTo>
                    <a:pt x="0" y="1275925"/>
                  </a:lnTo>
                  <a:close/>
                </a:path>
              </a:pathLst>
            </a:cu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73D747-19B1-3E93-7A6A-CADFA0B086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301" t="21362" r="17278" b="2291"/>
            <a:stretch/>
          </p:blipFill>
          <p:spPr>
            <a:xfrm>
              <a:off x="7282925" y="2388371"/>
              <a:ext cx="2960151" cy="2551852"/>
            </a:xfrm>
            <a:custGeom>
              <a:avLst/>
              <a:gdLst>
                <a:gd name="connsiteX0" fmla="*/ 637964 w 2960151"/>
                <a:gd name="connsiteY0" fmla="*/ 0 h 2551852"/>
                <a:gd name="connsiteX1" fmla="*/ 2322188 w 2960151"/>
                <a:gd name="connsiteY1" fmla="*/ 0 h 2551852"/>
                <a:gd name="connsiteX2" fmla="*/ 2960151 w 2960151"/>
                <a:gd name="connsiteY2" fmla="*/ 1275926 h 2551852"/>
                <a:gd name="connsiteX3" fmla="*/ 2322188 w 2960151"/>
                <a:gd name="connsiteY3" fmla="*/ 2551852 h 2551852"/>
                <a:gd name="connsiteX4" fmla="*/ 637964 w 2960151"/>
                <a:gd name="connsiteY4" fmla="*/ 2551852 h 2551852"/>
                <a:gd name="connsiteX5" fmla="*/ 0 w 2960151"/>
                <a:gd name="connsiteY5" fmla="*/ 1275926 h 255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0151" h="2551852">
                  <a:moveTo>
                    <a:pt x="637964" y="0"/>
                  </a:moveTo>
                  <a:lnTo>
                    <a:pt x="2322188" y="0"/>
                  </a:lnTo>
                  <a:lnTo>
                    <a:pt x="2960151" y="1275926"/>
                  </a:lnTo>
                  <a:lnTo>
                    <a:pt x="2322188" y="2551852"/>
                  </a:lnTo>
                  <a:lnTo>
                    <a:pt x="637964" y="2551852"/>
                  </a:lnTo>
                  <a:lnTo>
                    <a:pt x="0" y="1275926"/>
                  </a:lnTo>
                  <a:close/>
                </a:path>
              </a:pathLst>
            </a:cu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21178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9191C5-B817-10C8-19DD-8502E53E6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7F368-4553-49EE-81E3-EB2C8C309277}" type="datetime7">
              <a:rPr lang="en-US" smtClean="0"/>
              <a:t>Oct-24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52B29-D77F-F3F1-04A1-0371164EF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Pham Quoc Khanh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CFDF5-9F6D-DD9E-EBE3-259AC5D3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48F2-5797-4FF8-B445-875C3B991F6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99C2033-FC2F-4C47-E89B-D8FDEC3DF98D}"/>
              </a:ext>
            </a:extLst>
          </p:cNvPr>
          <p:cNvSpPr/>
          <p:nvPr/>
        </p:nvSpPr>
        <p:spPr>
          <a:xfrm>
            <a:off x="4260134" y="4981658"/>
            <a:ext cx="4608096" cy="61300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A1432084-1890-8AF8-BFAD-8B3003800794}"/>
              </a:ext>
            </a:extLst>
          </p:cNvPr>
          <p:cNvSpPr/>
          <p:nvPr/>
        </p:nvSpPr>
        <p:spPr>
          <a:xfrm>
            <a:off x="5932383" y="2614339"/>
            <a:ext cx="303726" cy="2123387"/>
          </a:xfrm>
          <a:prstGeom prst="upArrow">
            <a:avLst/>
          </a:prstGeom>
          <a:solidFill>
            <a:srgbClr val="FF8989"/>
          </a:solidFill>
          <a:ln>
            <a:solidFill>
              <a:srgbClr val="BE37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301E17-1831-BFC0-E2CE-96C66ED3E127}"/>
              </a:ext>
            </a:extLst>
          </p:cNvPr>
          <p:cNvGrpSpPr/>
          <p:nvPr/>
        </p:nvGrpSpPr>
        <p:grpSpPr>
          <a:xfrm>
            <a:off x="1142606" y="2003145"/>
            <a:ext cx="9803570" cy="2055538"/>
            <a:chOff x="1194216" y="2778697"/>
            <a:chExt cx="9803570" cy="20555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FA188E8-B7AA-B494-14B5-87030C293DAC}"/>
                </a:ext>
              </a:extLst>
            </p:cNvPr>
            <p:cNvGrpSpPr/>
            <p:nvPr/>
          </p:nvGrpSpPr>
          <p:grpSpPr>
            <a:xfrm>
              <a:off x="1596554" y="3728411"/>
              <a:ext cx="8998892" cy="1105824"/>
              <a:chOff x="1596554" y="3728411"/>
              <a:chExt cx="8998892" cy="1105824"/>
            </a:xfrm>
          </p:grpSpPr>
          <p:sp>
            <p:nvSpPr>
              <p:cNvPr id="12" name="Rectangle: Top Corners Rounded 11">
                <a:extLst>
                  <a:ext uri="{FF2B5EF4-FFF2-40B4-BE49-F238E27FC236}">
                    <a16:creationId xmlns:a16="http://schemas.microsoft.com/office/drawing/2014/main" id="{9E4FA7F1-2FE2-622A-0D35-11E2C05D47C6}"/>
                  </a:ext>
                </a:extLst>
              </p:cNvPr>
              <p:cNvSpPr/>
              <p:nvPr/>
            </p:nvSpPr>
            <p:spPr>
              <a:xfrm flipV="1">
                <a:off x="1675254" y="3893650"/>
                <a:ext cx="1825469" cy="44614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8989"/>
              </a:solidFill>
              <a:ln>
                <a:solidFill>
                  <a:srgbClr val="BE37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3FE02BF-417E-926C-B3D2-41C4E8A6C687}"/>
                  </a:ext>
                </a:extLst>
              </p:cNvPr>
              <p:cNvSpPr/>
              <p:nvPr/>
            </p:nvSpPr>
            <p:spPr>
              <a:xfrm>
                <a:off x="1596554" y="3728413"/>
                <a:ext cx="1982867" cy="158629"/>
              </a:xfrm>
              <a:prstGeom prst="roundRect">
                <a:avLst>
                  <a:gd name="adj" fmla="val 50000"/>
                </a:avLst>
              </a:prstGeom>
              <a:solidFill>
                <a:srgbClr val="FF8989"/>
              </a:solidFill>
              <a:ln>
                <a:solidFill>
                  <a:srgbClr val="BE37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1B8BDBB-815F-65A8-3F41-EC519FCC88AD}"/>
                  </a:ext>
                </a:extLst>
              </p:cNvPr>
              <p:cNvSpPr/>
              <p:nvPr/>
            </p:nvSpPr>
            <p:spPr>
              <a:xfrm>
                <a:off x="2565816" y="4220217"/>
                <a:ext cx="3530183" cy="614018"/>
              </a:xfrm>
              <a:custGeom>
                <a:avLst/>
                <a:gdLst>
                  <a:gd name="connsiteX0" fmla="*/ 151282 w 4069863"/>
                  <a:gd name="connsiteY0" fmla="*/ 0 h 707886"/>
                  <a:gd name="connsiteX1" fmla="*/ 507881 w 4069863"/>
                  <a:gd name="connsiteY1" fmla="*/ 525006 h 707886"/>
                  <a:gd name="connsiteX2" fmla="*/ 4069863 w 4069863"/>
                  <a:gd name="connsiteY2" fmla="*/ 525006 h 707886"/>
                  <a:gd name="connsiteX3" fmla="*/ 4069863 w 4069863"/>
                  <a:gd name="connsiteY3" fmla="*/ 707886 h 707886"/>
                  <a:gd name="connsiteX4" fmla="*/ 412263 w 4069863"/>
                  <a:gd name="connsiteY4" fmla="*/ 707886 h 707886"/>
                  <a:gd name="connsiteX5" fmla="*/ 412263 w 4069863"/>
                  <a:gd name="connsiteY5" fmla="*/ 707043 h 707886"/>
                  <a:gd name="connsiteX6" fmla="*/ 411022 w 4069863"/>
                  <a:gd name="connsiteY6" fmla="*/ 707886 h 707886"/>
                  <a:gd name="connsiteX7" fmla="*/ 0 w 4069863"/>
                  <a:gd name="connsiteY7" fmla="*/ 102755 h 70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69863" h="707886">
                    <a:moveTo>
                      <a:pt x="151282" y="0"/>
                    </a:moveTo>
                    <a:lnTo>
                      <a:pt x="507881" y="525006"/>
                    </a:lnTo>
                    <a:lnTo>
                      <a:pt x="4069863" y="525006"/>
                    </a:lnTo>
                    <a:lnTo>
                      <a:pt x="4069863" y="707886"/>
                    </a:lnTo>
                    <a:lnTo>
                      <a:pt x="412263" y="707886"/>
                    </a:lnTo>
                    <a:lnTo>
                      <a:pt x="412263" y="707043"/>
                    </a:lnTo>
                    <a:lnTo>
                      <a:pt x="411022" y="707886"/>
                    </a:lnTo>
                    <a:lnTo>
                      <a:pt x="0" y="102755"/>
                    </a:lnTo>
                    <a:close/>
                  </a:path>
                </a:pathLst>
              </a:custGeom>
              <a:solidFill>
                <a:srgbClr val="FF8989"/>
              </a:solidFill>
              <a:ln>
                <a:solidFill>
                  <a:srgbClr val="BE37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C951902-2E86-1355-FE68-F356E44A5BD6}"/>
                  </a:ext>
                </a:extLst>
              </p:cNvPr>
              <p:cNvSpPr/>
              <p:nvPr/>
            </p:nvSpPr>
            <p:spPr>
              <a:xfrm>
                <a:off x="2445320" y="4048093"/>
                <a:ext cx="303726" cy="316708"/>
              </a:xfrm>
              <a:prstGeom prst="roundRect">
                <a:avLst/>
              </a:prstGeom>
              <a:solidFill>
                <a:srgbClr val="FF8989"/>
              </a:solidFill>
              <a:ln>
                <a:solidFill>
                  <a:srgbClr val="BE37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44FE14E-53D9-544B-6F10-288301A1C3E2}"/>
                  </a:ext>
                </a:extLst>
              </p:cNvPr>
              <p:cNvSpPr/>
              <p:nvPr/>
            </p:nvSpPr>
            <p:spPr>
              <a:xfrm>
                <a:off x="2514204" y="4137239"/>
                <a:ext cx="165956" cy="165956"/>
              </a:xfrm>
              <a:prstGeom prst="ellipse">
                <a:avLst/>
              </a:prstGeom>
              <a:solidFill>
                <a:srgbClr val="FF8989"/>
              </a:solidFill>
              <a:ln>
                <a:solidFill>
                  <a:srgbClr val="BE37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D1597A8-92B0-6134-9245-719E3E68278E}"/>
                  </a:ext>
                </a:extLst>
              </p:cNvPr>
              <p:cNvGrpSpPr/>
              <p:nvPr/>
            </p:nvGrpSpPr>
            <p:grpSpPr>
              <a:xfrm flipH="1">
                <a:off x="6096000" y="3728411"/>
                <a:ext cx="4499446" cy="1105823"/>
                <a:chOff x="682457" y="2325434"/>
                <a:chExt cx="5187302" cy="1274877"/>
              </a:xfrm>
              <a:solidFill>
                <a:srgbClr val="FF8989"/>
              </a:solidFill>
            </p:grpSpPr>
            <p:sp>
              <p:nvSpPr>
                <p:cNvPr id="18" name="Rectangle: Top Corners Rounded 17">
                  <a:extLst>
                    <a:ext uri="{FF2B5EF4-FFF2-40B4-BE49-F238E27FC236}">
                      <a16:creationId xmlns:a16="http://schemas.microsoft.com/office/drawing/2014/main" id="{8004F209-6AAB-DC78-96FE-AFD82B573476}"/>
                    </a:ext>
                  </a:extLst>
                </p:cNvPr>
                <p:cNvSpPr/>
                <p:nvPr/>
              </p:nvSpPr>
              <p:spPr>
                <a:xfrm flipV="1">
                  <a:off x="773188" y="2515932"/>
                  <a:ext cx="2104539" cy="51435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solidFill>
                    <a:srgbClr val="BE373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7E602AEF-1342-A672-B0E2-EE9D61B09C30}"/>
                    </a:ext>
                  </a:extLst>
                </p:cNvPr>
                <p:cNvSpPr/>
                <p:nvPr/>
              </p:nvSpPr>
              <p:spPr>
                <a:xfrm>
                  <a:off x="682457" y="2325434"/>
                  <a:ext cx="2286000" cy="1828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rgbClr val="BE373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42E06323-2656-6A22-4D24-E9334CD6501F}"/>
                    </a:ext>
                  </a:extLst>
                </p:cNvPr>
                <p:cNvSpPr/>
                <p:nvPr/>
              </p:nvSpPr>
              <p:spPr>
                <a:xfrm>
                  <a:off x="1799896" y="2892425"/>
                  <a:ext cx="4069863" cy="707886"/>
                </a:xfrm>
                <a:custGeom>
                  <a:avLst/>
                  <a:gdLst>
                    <a:gd name="connsiteX0" fmla="*/ 151282 w 4069863"/>
                    <a:gd name="connsiteY0" fmla="*/ 0 h 707886"/>
                    <a:gd name="connsiteX1" fmla="*/ 507881 w 4069863"/>
                    <a:gd name="connsiteY1" fmla="*/ 525006 h 707886"/>
                    <a:gd name="connsiteX2" fmla="*/ 4069863 w 4069863"/>
                    <a:gd name="connsiteY2" fmla="*/ 525006 h 707886"/>
                    <a:gd name="connsiteX3" fmla="*/ 4069863 w 4069863"/>
                    <a:gd name="connsiteY3" fmla="*/ 707886 h 707886"/>
                    <a:gd name="connsiteX4" fmla="*/ 412263 w 4069863"/>
                    <a:gd name="connsiteY4" fmla="*/ 707886 h 707886"/>
                    <a:gd name="connsiteX5" fmla="*/ 412263 w 4069863"/>
                    <a:gd name="connsiteY5" fmla="*/ 707043 h 707886"/>
                    <a:gd name="connsiteX6" fmla="*/ 411022 w 4069863"/>
                    <a:gd name="connsiteY6" fmla="*/ 707886 h 707886"/>
                    <a:gd name="connsiteX7" fmla="*/ 0 w 4069863"/>
                    <a:gd name="connsiteY7" fmla="*/ 102755 h 707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69863" h="707886">
                      <a:moveTo>
                        <a:pt x="151282" y="0"/>
                      </a:moveTo>
                      <a:lnTo>
                        <a:pt x="507881" y="525006"/>
                      </a:lnTo>
                      <a:lnTo>
                        <a:pt x="4069863" y="525006"/>
                      </a:lnTo>
                      <a:lnTo>
                        <a:pt x="4069863" y="707886"/>
                      </a:lnTo>
                      <a:lnTo>
                        <a:pt x="412263" y="707886"/>
                      </a:lnTo>
                      <a:lnTo>
                        <a:pt x="412263" y="707043"/>
                      </a:lnTo>
                      <a:lnTo>
                        <a:pt x="411022" y="707886"/>
                      </a:lnTo>
                      <a:lnTo>
                        <a:pt x="0" y="102755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E373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0E1D1EC5-8CBA-B554-7971-EC1A394EADFB}"/>
                    </a:ext>
                  </a:extLst>
                </p:cNvPr>
                <p:cNvSpPr/>
                <p:nvPr/>
              </p:nvSpPr>
              <p:spPr>
                <a:xfrm>
                  <a:off x="1660979" y="2693987"/>
                  <a:ext cx="350158" cy="365125"/>
                </a:xfrm>
                <a:prstGeom prst="roundRect">
                  <a:avLst/>
                </a:prstGeom>
                <a:grpFill/>
                <a:ln>
                  <a:solidFill>
                    <a:srgbClr val="BE373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50948AC8-47B6-09EF-7B47-27D627F3EF63}"/>
                    </a:ext>
                  </a:extLst>
                </p:cNvPr>
                <p:cNvSpPr/>
                <p:nvPr/>
              </p:nvSpPr>
              <p:spPr>
                <a:xfrm>
                  <a:off x="1740394" y="2796762"/>
                  <a:ext cx="191327" cy="191327"/>
                </a:xfrm>
                <a:prstGeom prst="ellipse">
                  <a:avLst/>
                </a:prstGeom>
                <a:grpFill/>
                <a:ln>
                  <a:solidFill>
                    <a:srgbClr val="BE373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5C4B93-CC4F-AEF6-5F7B-41C903BFDB83}"/>
                </a:ext>
              </a:extLst>
            </p:cNvPr>
            <p:cNvSpPr txBox="1"/>
            <p:nvPr/>
          </p:nvSpPr>
          <p:spPr>
            <a:xfrm>
              <a:off x="1194216" y="3159697"/>
              <a:ext cx="2743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HỌC TẬP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8EB156-013E-D59B-E695-1264C24E4224}"/>
                </a:ext>
              </a:extLst>
            </p:cNvPr>
            <p:cNvSpPr txBox="1"/>
            <p:nvPr/>
          </p:nvSpPr>
          <p:spPr>
            <a:xfrm>
              <a:off x="8254586" y="2778697"/>
              <a:ext cx="2743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HOẠT ĐỘNG NGOẠI KHOÁ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B9DE60-D68F-808E-84A7-3566D39BEA97}"/>
              </a:ext>
            </a:extLst>
          </p:cNvPr>
          <p:cNvGrpSpPr/>
          <p:nvPr/>
        </p:nvGrpSpPr>
        <p:grpSpPr>
          <a:xfrm>
            <a:off x="4330908" y="3646963"/>
            <a:ext cx="3530183" cy="1625369"/>
            <a:chOff x="4382518" y="4422515"/>
            <a:chExt cx="3530183" cy="16253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434715A-BD69-7DC9-7CC5-26252685F9FE}"/>
                </a:ext>
              </a:extLst>
            </p:cNvPr>
            <p:cNvSpPr/>
            <p:nvPr/>
          </p:nvSpPr>
          <p:spPr>
            <a:xfrm>
              <a:off x="5983395" y="5483488"/>
              <a:ext cx="328432" cy="214811"/>
            </a:xfrm>
            <a:prstGeom prst="rect">
              <a:avLst/>
            </a:prstGeom>
            <a:solidFill>
              <a:srgbClr val="FF8989"/>
            </a:solidFill>
            <a:ln>
              <a:solidFill>
                <a:srgbClr val="BE37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A75BA14-E593-8603-D562-FC84AED0E516}"/>
                </a:ext>
              </a:extLst>
            </p:cNvPr>
            <p:cNvSpPr/>
            <p:nvPr/>
          </p:nvSpPr>
          <p:spPr>
            <a:xfrm>
              <a:off x="5742776" y="4422515"/>
              <a:ext cx="809671" cy="1064415"/>
            </a:xfrm>
            <a:prstGeom prst="roundRect">
              <a:avLst/>
            </a:prstGeom>
            <a:solidFill>
              <a:srgbClr val="FF8989"/>
            </a:solidFill>
            <a:ln>
              <a:solidFill>
                <a:srgbClr val="BE37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3118B15-45F0-C41F-9C1F-A2B0F3FAD2E8}"/>
                </a:ext>
              </a:extLst>
            </p:cNvPr>
            <p:cNvGrpSpPr/>
            <p:nvPr/>
          </p:nvGrpSpPr>
          <p:grpSpPr>
            <a:xfrm rot="10800000">
              <a:off x="4382518" y="5659465"/>
              <a:ext cx="3530183" cy="388419"/>
              <a:chOff x="4444539" y="5603155"/>
              <a:chExt cx="2286000" cy="447799"/>
            </a:xfrm>
            <a:solidFill>
              <a:srgbClr val="FF8989"/>
            </a:solidFill>
          </p:grpSpPr>
          <p:sp>
            <p:nvSpPr>
              <p:cNvPr id="28" name="Rectangle: Top Corners Rounded 27">
                <a:extLst>
                  <a:ext uri="{FF2B5EF4-FFF2-40B4-BE49-F238E27FC236}">
                    <a16:creationId xmlns:a16="http://schemas.microsoft.com/office/drawing/2014/main" id="{478D2E3E-049F-AF22-A982-681D5DF298D4}"/>
                  </a:ext>
                </a:extLst>
              </p:cNvPr>
              <p:cNvSpPr/>
              <p:nvPr/>
            </p:nvSpPr>
            <p:spPr>
              <a:xfrm flipV="1">
                <a:off x="4535271" y="5771691"/>
                <a:ext cx="2104539" cy="27926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solidFill>
                  <a:srgbClr val="BE37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CFCFAC9C-BB1C-B607-6446-C64E7C788C05}"/>
                  </a:ext>
                </a:extLst>
              </p:cNvPr>
              <p:cNvSpPr/>
              <p:nvPr/>
            </p:nvSpPr>
            <p:spPr>
              <a:xfrm>
                <a:off x="4444539" y="5603155"/>
                <a:ext cx="2286000" cy="182879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rgbClr val="BE37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6DEF924-B9F3-66B2-2B65-FDB1E54C5FA9}"/>
                </a:ext>
              </a:extLst>
            </p:cNvPr>
            <p:cNvSpPr/>
            <p:nvPr/>
          </p:nvSpPr>
          <p:spPr>
            <a:xfrm>
              <a:off x="5961364" y="4622905"/>
              <a:ext cx="362859" cy="362859"/>
            </a:xfrm>
            <a:prstGeom prst="ellipse">
              <a:avLst/>
            </a:prstGeom>
            <a:solidFill>
              <a:srgbClr val="FF8989"/>
            </a:solidFill>
            <a:ln>
              <a:solidFill>
                <a:srgbClr val="BE37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!!TextBox1">
            <a:extLst>
              <a:ext uri="{FF2B5EF4-FFF2-40B4-BE49-F238E27FC236}">
                <a16:creationId xmlns:a16="http://schemas.microsoft.com/office/drawing/2014/main" id="{8C2EA06B-AE4A-8B95-C13C-13A7F89C4A7D}"/>
              </a:ext>
            </a:extLst>
          </p:cNvPr>
          <p:cNvSpPr txBox="1"/>
          <p:nvPr/>
        </p:nvSpPr>
        <p:spPr>
          <a:xfrm>
            <a:off x="2431709" y="628687"/>
            <a:ext cx="7328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3E40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Tip 3: Duy trì động lực và thái độ học tập</a:t>
            </a:r>
          </a:p>
        </p:txBody>
      </p:sp>
    </p:spTree>
    <p:extLst>
      <p:ext uri="{BB962C8B-B14F-4D97-AF65-F5344CB8AC3E}">
        <p14:creationId xmlns:p14="http://schemas.microsoft.com/office/powerpoint/2010/main" val="222055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2F4F2-FA89-B9AD-4D12-6F3EBB79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7F368-4553-49EE-81E3-EB2C8C309277}" type="datetime7">
              <a:rPr lang="en-US" smtClean="0"/>
              <a:t>Oct-24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42F082-98EC-6B03-73C4-D0969354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Pham Quoc Khanh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37941-4E4D-4A5F-1FA8-0A4F62760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48F2-5797-4FF8-B445-875C3B991F6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!!TextBox1">
            <a:extLst>
              <a:ext uri="{FF2B5EF4-FFF2-40B4-BE49-F238E27FC236}">
                <a16:creationId xmlns:a16="http://schemas.microsoft.com/office/drawing/2014/main" id="{9A273678-DB8E-0AEA-E6BE-A0BBFDEDC2C9}"/>
              </a:ext>
            </a:extLst>
          </p:cNvPr>
          <p:cNvSpPr txBox="1"/>
          <p:nvPr/>
        </p:nvSpPr>
        <p:spPr>
          <a:xfrm>
            <a:off x="2431709" y="628687"/>
            <a:ext cx="7328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3E40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Tip 4: Chuẩn bị hành trang cho công việc</a:t>
            </a:r>
          </a:p>
        </p:txBody>
      </p:sp>
      <p:pic>
        <p:nvPicPr>
          <p:cNvPr id="7" name="!!2.3">
            <a:extLst>
              <a:ext uri="{FF2B5EF4-FFF2-40B4-BE49-F238E27FC236}">
                <a16:creationId xmlns:a16="http://schemas.microsoft.com/office/drawing/2014/main" id="{406F9791-48E1-E427-0A3C-A9318B20C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11" y="1025486"/>
            <a:ext cx="6408177" cy="112497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CF61E3F-B820-DB20-6E92-1A8ECFB7037B}"/>
              </a:ext>
            </a:extLst>
          </p:cNvPr>
          <p:cNvGrpSpPr/>
          <p:nvPr/>
        </p:nvGrpSpPr>
        <p:grpSpPr>
          <a:xfrm>
            <a:off x="1857892" y="2277253"/>
            <a:ext cx="3748314" cy="3762827"/>
            <a:chOff x="1857892" y="2277253"/>
            <a:chExt cx="3748314" cy="37628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52BEF3-BCA1-1B8F-7E71-9DEF51B9E0A6}"/>
                </a:ext>
              </a:extLst>
            </p:cNvPr>
            <p:cNvSpPr/>
            <p:nvPr/>
          </p:nvSpPr>
          <p:spPr>
            <a:xfrm>
              <a:off x="1959490" y="2393364"/>
              <a:ext cx="3646716" cy="36467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!!2.1">
              <a:extLst>
                <a:ext uri="{FF2B5EF4-FFF2-40B4-BE49-F238E27FC236}">
                  <a16:creationId xmlns:a16="http://schemas.microsoft.com/office/drawing/2014/main" id="{47D87BD2-635A-7C95-D447-0E99D6371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7892" y="2277253"/>
              <a:ext cx="3646716" cy="36467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D86653-3B06-A9A3-ED67-772A18799C15}"/>
              </a:ext>
            </a:extLst>
          </p:cNvPr>
          <p:cNvGrpSpPr/>
          <p:nvPr/>
        </p:nvGrpSpPr>
        <p:grpSpPr>
          <a:xfrm>
            <a:off x="6687391" y="2277252"/>
            <a:ext cx="3746567" cy="3773511"/>
            <a:chOff x="6687391" y="2277252"/>
            <a:chExt cx="3746567" cy="377351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7488C5A-C1A3-AECF-8E5E-8E6D2A9D78E9}"/>
                </a:ext>
              </a:extLst>
            </p:cNvPr>
            <p:cNvSpPr/>
            <p:nvPr/>
          </p:nvSpPr>
          <p:spPr>
            <a:xfrm>
              <a:off x="6787242" y="2404047"/>
              <a:ext cx="3646716" cy="36467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!!2.2">
              <a:extLst>
                <a:ext uri="{FF2B5EF4-FFF2-40B4-BE49-F238E27FC236}">
                  <a16:creationId xmlns:a16="http://schemas.microsoft.com/office/drawing/2014/main" id="{808463C3-7A72-9666-5D11-FC4100B08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7391" y="2277252"/>
              <a:ext cx="3646717" cy="36467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65453CF-309B-7A40-BE2B-80B94A6F6F22}"/>
              </a:ext>
            </a:extLst>
          </p:cNvPr>
          <p:cNvSpPr txBox="1"/>
          <p:nvPr/>
        </p:nvSpPr>
        <p:spPr>
          <a:xfrm>
            <a:off x="6471359" y="6050763"/>
            <a:ext cx="5499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latin typeface="#9Slide03 Roboto" panose="02000000000000000000" pitchFamily="2" charset="0"/>
                <a:ea typeface="#9Slide03 Roboto" panose="02000000000000000000" pitchFamily="2" charset="0"/>
              </a:rPr>
              <a:t>* Theo tạp chí điện tử Lao động và Công đoàn ngày 17/01/2024</a:t>
            </a:r>
          </a:p>
        </p:txBody>
      </p:sp>
    </p:spTree>
    <p:extLst>
      <p:ext uri="{BB962C8B-B14F-4D97-AF65-F5344CB8AC3E}">
        <p14:creationId xmlns:p14="http://schemas.microsoft.com/office/powerpoint/2010/main" val="372160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C9DB16-9F82-61D6-48BC-4BDE22F70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7F368-4553-49EE-81E3-EB2C8C309277}" type="datetime7">
              <a:rPr lang="en-US" smtClean="0"/>
              <a:t>Oct-24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4AEA0F-51DE-7B35-BEB5-8A00E31D4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Pham Quoc Khanh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ECCF8-171F-8582-14AC-D954D1CB6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48F2-5797-4FF8-B445-875C3B991F6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!!TextBox1">
            <a:extLst>
              <a:ext uri="{FF2B5EF4-FFF2-40B4-BE49-F238E27FC236}">
                <a16:creationId xmlns:a16="http://schemas.microsoft.com/office/drawing/2014/main" id="{DF903C99-F55D-A42C-3D24-8C384F0E6EC8}"/>
              </a:ext>
            </a:extLst>
          </p:cNvPr>
          <p:cNvSpPr txBox="1"/>
          <p:nvPr/>
        </p:nvSpPr>
        <p:spPr>
          <a:xfrm>
            <a:off x="2431709" y="628687"/>
            <a:ext cx="7328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3E40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Tip 4: Chuẩn bị hành trang cho công việc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39F43A-6B69-8DB3-1E84-7F7C1191F783}"/>
              </a:ext>
            </a:extLst>
          </p:cNvPr>
          <p:cNvGrpSpPr/>
          <p:nvPr/>
        </p:nvGrpSpPr>
        <p:grpSpPr>
          <a:xfrm>
            <a:off x="510433" y="1370613"/>
            <a:ext cx="5250326" cy="3814546"/>
            <a:chOff x="536916" y="1404139"/>
            <a:chExt cx="6065372" cy="44067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1828B26-BF57-1949-8012-6E03E82D8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916" y="1404139"/>
              <a:ext cx="4989273" cy="26589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442EC8-36C0-A352-7E50-3FC6AEE14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7470" y="2167521"/>
              <a:ext cx="4989274" cy="26589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BEEC17-B1A3-12AA-B41D-2842AABB7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3014" y="3151847"/>
              <a:ext cx="4989274" cy="26589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E937873-4038-9C20-F4B5-60A11AB65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673" y="1420545"/>
            <a:ext cx="5659264" cy="37646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6DC86769-AB1C-FC95-276A-B9EA5BA0623C}"/>
              </a:ext>
            </a:extLst>
          </p:cNvPr>
          <p:cNvSpPr/>
          <p:nvPr/>
        </p:nvSpPr>
        <p:spPr>
          <a:xfrm>
            <a:off x="4444852" y="5377499"/>
            <a:ext cx="3247641" cy="630053"/>
          </a:xfrm>
          <a:prstGeom prst="curvedUpArrow">
            <a:avLst>
              <a:gd name="adj1" fmla="val 49535"/>
              <a:gd name="adj2" fmla="val 98959"/>
              <a:gd name="adj3" fmla="val 4928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32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214747-24D4-C389-6F35-42F78AA8A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7F368-4553-49EE-81E3-EB2C8C309277}" type="datetime7">
              <a:rPr lang="en-US" smtClean="0"/>
              <a:t>Oct-24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76D374-5D5D-7959-6173-8207A6F7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Pham Quoc Khanh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2958B-5684-AC92-544B-BE9257C2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48F2-5797-4FF8-B445-875C3B991F6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!!TextBox1">
            <a:extLst>
              <a:ext uri="{FF2B5EF4-FFF2-40B4-BE49-F238E27FC236}">
                <a16:creationId xmlns:a16="http://schemas.microsoft.com/office/drawing/2014/main" id="{A0FDCEFC-E8A6-7820-3CE0-605B7872E74B}"/>
              </a:ext>
            </a:extLst>
          </p:cNvPr>
          <p:cNvSpPr txBox="1"/>
          <p:nvPr/>
        </p:nvSpPr>
        <p:spPr>
          <a:xfrm>
            <a:off x="2431709" y="628687"/>
            <a:ext cx="7328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3E40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Tip 4: Chuẩn bị hành trang cho công việc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06A3A6-35C2-3A76-5936-74E0D5F8411A}"/>
              </a:ext>
            </a:extLst>
          </p:cNvPr>
          <p:cNvGrpSpPr/>
          <p:nvPr/>
        </p:nvGrpSpPr>
        <p:grpSpPr>
          <a:xfrm>
            <a:off x="961700" y="1087254"/>
            <a:ext cx="3769898" cy="5303196"/>
            <a:chOff x="642387" y="947000"/>
            <a:chExt cx="3859283" cy="54289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94B5F9-2A64-6DD5-F597-A845112489D2}"/>
                </a:ext>
              </a:extLst>
            </p:cNvPr>
            <p:cNvSpPr/>
            <p:nvPr/>
          </p:nvSpPr>
          <p:spPr>
            <a:xfrm>
              <a:off x="714957" y="1019570"/>
              <a:ext cx="3786713" cy="535636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D35116-7DA9-6CC2-D068-0ABA387B9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387" y="947000"/>
              <a:ext cx="3786713" cy="53563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B04A7FB-9937-C4E3-6C99-1E144B821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681" y="1444856"/>
            <a:ext cx="4693052" cy="25011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phic 9" descr="A brushstroke">
            <a:extLst>
              <a:ext uri="{FF2B5EF4-FFF2-40B4-BE49-F238E27FC236}">
                <a16:creationId xmlns:a16="http://schemas.microsoft.com/office/drawing/2014/main" id="{400411BC-86E8-8D75-1C17-C5B85F169B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797" b="37836"/>
          <a:stretch/>
        </p:blipFill>
        <p:spPr>
          <a:xfrm>
            <a:off x="5962133" y="3945984"/>
            <a:ext cx="5587480" cy="215240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7B32691-684F-322D-017E-E86C51AD570B}"/>
              </a:ext>
            </a:extLst>
          </p:cNvPr>
          <p:cNvGrpSpPr/>
          <p:nvPr/>
        </p:nvGrpSpPr>
        <p:grpSpPr>
          <a:xfrm>
            <a:off x="6951223" y="4680780"/>
            <a:ext cx="3318753" cy="958253"/>
            <a:chOff x="7015418" y="3852634"/>
            <a:chExt cx="4567738" cy="13188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Picture 2" descr="Canva Logo: Tạo Ấn Tượng Thương Hiệu Dễ Dàng và Miễn Phí">
              <a:extLst>
                <a:ext uri="{FF2B5EF4-FFF2-40B4-BE49-F238E27FC236}">
                  <a16:creationId xmlns:a16="http://schemas.microsoft.com/office/drawing/2014/main" id="{4B73CDC6-ABD2-AAC9-876A-4F845FE1C9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112" b="92678" l="9972" r="89988">
                          <a14:foregroundMark x1="47849" y1="8112" x2="52151" y2="34027"/>
                          <a14:foregroundMark x1="31202" y1="44436" x2="63450" y2="69060"/>
                          <a14:foregroundMark x1="63450" y1="69060" x2="63450" y2="69060"/>
                          <a14:foregroundMark x1="69522" y1="49964" x2="31082" y2="41637"/>
                          <a14:foregroundMark x1="31082" y1="41637" x2="31082" y2="41637"/>
                          <a14:foregroundMark x1="30720" y1="46734" x2="62244" y2="53625"/>
                          <a14:foregroundMark x1="62244" y1="53625" x2="66425" y2="53338"/>
                          <a14:foregroundMark x1="69642" y1="53769" x2="63450" y2="55061"/>
                          <a14:foregroundMark x1="55247" y1="55922" x2="52996" y2="52692"/>
                          <a14:foregroundMark x1="43345" y1="58650" x2="36068" y2="51256"/>
                          <a14:foregroundMark x1="34781" y1="62240" x2="30599" y2="52692"/>
                          <a14:foregroundMark x1="34660" y1="38263" x2="38319" y2="36971"/>
                          <a14:foregroundMark x1="61439" y1="43360" x2="59992" y2="42929"/>
                          <a14:foregroundMark x1="48452" y1="92678" x2="50824" y2="81838"/>
                          <a14:foregroundMark x1="39405" y1="8327" x2="38681" y2="81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96" r="21140"/>
            <a:stretch/>
          </p:blipFill>
          <p:spPr bwMode="auto">
            <a:xfrm>
              <a:off x="7015418" y="3856534"/>
              <a:ext cx="1349828" cy="131498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Adobe Photoshop – Wikipedia tiếng Việt">
              <a:extLst>
                <a:ext uri="{FF2B5EF4-FFF2-40B4-BE49-F238E27FC236}">
                  <a16:creationId xmlns:a16="http://schemas.microsoft.com/office/drawing/2014/main" id="{37992FEB-09AF-4AFA-0CF4-45FDC2DC4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0600" y="3856535"/>
              <a:ext cx="1348770" cy="1314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E43FE92C-7B0A-4C42-4BC2-2F1B8BFD32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4387" y="3852634"/>
              <a:ext cx="1348769" cy="1314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7797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23930-665A-7070-B3C0-0B594A41C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7F368-4553-49EE-81E3-EB2C8C309277}" type="datetime7">
              <a:rPr lang="en-US" smtClean="0"/>
              <a:t>Oct-24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8BB06E-BA9E-AFD2-6FAD-A73A46805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Pham Quoc Khanh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20B97-F243-FA6E-A3FF-FB9958015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48F2-5797-4FF8-B445-875C3B991F6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7DAD3-481E-F7D5-F56D-22C39280283D}"/>
              </a:ext>
            </a:extLst>
          </p:cNvPr>
          <p:cNvSpPr txBox="1"/>
          <p:nvPr/>
        </p:nvSpPr>
        <p:spPr>
          <a:xfrm>
            <a:off x="3091543" y="2767280"/>
            <a:ext cx="6008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>
                <a:solidFill>
                  <a:srgbClr val="ED32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54279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B1B42F-F48A-EF2B-CE85-81807DF63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7F368-4553-49EE-81E3-EB2C8C309277}" type="datetime7">
              <a:rPr lang="en-US" smtClean="0"/>
              <a:t>Oct-24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48FC5-96EB-C977-36B2-DF051E2D0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Pham Quoc Khanh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7EF1E-A698-5E09-EA9B-38F626C6B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48F2-5797-4FF8-B445-875C3B991F6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!!Pic2">
            <a:extLst>
              <a:ext uri="{FF2B5EF4-FFF2-40B4-BE49-F238E27FC236}">
                <a16:creationId xmlns:a16="http://schemas.microsoft.com/office/drawing/2014/main" id="{F7A9AA2A-AE5B-4BE6-4421-E12B6C401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510" y="1853294"/>
            <a:ext cx="4503056" cy="450305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8" name="!!box2">
            <a:extLst>
              <a:ext uri="{FF2B5EF4-FFF2-40B4-BE49-F238E27FC236}">
                <a16:creationId xmlns:a16="http://schemas.microsoft.com/office/drawing/2014/main" id="{7F88F444-7FF8-CC54-B6A6-AA4D538C5080}"/>
              </a:ext>
            </a:extLst>
          </p:cNvPr>
          <p:cNvSpPr/>
          <p:nvPr/>
        </p:nvSpPr>
        <p:spPr>
          <a:xfrm>
            <a:off x="7594601" y="501650"/>
            <a:ext cx="3588656" cy="885371"/>
          </a:xfrm>
          <a:prstGeom prst="wedgeRoundRectCallout">
            <a:avLst>
              <a:gd name="adj1" fmla="val -1395"/>
              <a:gd name="adj2" fmla="val 120424"/>
              <a:gd name="adj3" fmla="val 16667"/>
            </a:avLst>
          </a:prstGeom>
          <a:solidFill>
            <a:srgbClr val="3E409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5 Brannboll Ny" panose="02000000000000000000" pitchFamily="2" charset="0"/>
                <a:ea typeface="#9Slide05 Amtenar" panose="02000000000000000000" pitchFamily="2" charset="0"/>
                <a:cs typeface="#9Slide03 Arima Madurai" panose="00000500000000000000" pitchFamily="2" charset="0"/>
              </a:rPr>
              <a:t>Mình là Phạm Quốc Khánh</a:t>
            </a:r>
          </a:p>
          <a:p>
            <a:pPr algn="ctr">
              <a:lnSpc>
                <a:spcPct val="125000"/>
              </a:lnSpc>
            </a:pPr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5 Brannboll Ny" panose="02000000000000000000" pitchFamily="2" charset="0"/>
                <a:ea typeface="#9Slide05 Amtenar" panose="02000000000000000000" pitchFamily="2" charset="0"/>
                <a:cs typeface="#9Slide03 Arima Madurai" panose="00000500000000000000" pitchFamily="2" charset="0"/>
              </a:rPr>
              <a:t>Cựu sinh viên Cơ điện tử K17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666CC6-151D-51B0-DB4B-7BEFFE8003EB}"/>
              </a:ext>
            </a:extLst>
          </p:cNvPr>
          <p:cNvGrpSpPr/>
          <p:nvPr/>
        </p:nvGrpSpPr>
        <p:grpSpPr>
          <a:xfrm>
            <a:off x="605971" y="1853294"/>
            <a:ext cx="6865257" cy="3855479"/>
            <a:chOff x="595086" y="2012372"/>
            <a:chExt cx="6865257" cy="385547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EAC12CB-08DE-7E11-894D-8FD1E3AEE88B}"/>
                </a:ext>
              </a:extLst>
            </p:cNvPr>
            <p:cNvSpPr/>
            <p:nvPr/>
          </p:nvSpPr>
          <p:spPr>
            <a:xfrm>
              <a:off x="595086" y="2012372"/>
              <a:ext cx="6865257" cy="3855479"/>
            </a:xfrm>
            <a:prstGeom prst="roundRect">
              <a:avLst>
                <a:gd name="adj" fmla="val 612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6A8225-F550-237F-19B4-E7753ABC35AB}"/>
                </a:ext>
              </a:extLst>
            </p:cNvPr>
            <p:cNvSpPr txBox="1"/>
            <p:nvPr/>
          </p:nvSpPr>
          <p:spPr>
            <a:xfrm>
              <a:off x="734785" y="2012372"/>
              <a:ext cx="6607629" cy="3855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14000"/>
                </a:lnSpc>
                <a:buAutoNum type="arabicPeriod"/>
              </a:pP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Tốt nghiệp thủ khoa với GPA 8.53</a:t>
              </a:r>
            </a:p>
            <a:p>
              <a:pPr marL="342900" indent="-342900" algn="just">
                <a:lnSpc>
                  <a:spcPct val="114000"/>
                </a:lnSpc>
                <a:buAutoNum type="arabicPeriod"/>
              </a:pP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Điểm rèn luyện 100. Điểm CTXH 556</a:t>
              </a:r>
            </a:p>
            <a:p>
              <a:pPr marL="342900" indent="-342900" algn="just">
                <a:lnSpc>
                  <a:spcPct val="114000"/>
                </a:lnSpc>
                <a:buAutoNum type="arabicPeriod"/>
              </a:pP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Sinh viên 5 tốt cấp thành phố năm 2018. Sinh viên 5 tốt cấp trường 3 năm liên tiếp</a:t>
              </a:r>
            </a:p>
            <a:p>
              <a:pPr marL="342900" indent="-342900" algn="just">
                <a:lnSpc>
                  <a:spcPct val="114000"/>
                </a:lnSpc>
                <a:buAutoNum type="arabicPeriod"/>
              </a:pP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Hai lần đạt giải Ba cuộc thi Olympic Cơ học toàn quốc</a:t>
              </a:r>
            </a:p>
            <a:p>
              <a:pPr marL="342900" indent="-342900" algn="just">
                <a:lnSpc>
                  <a:spcPct val="114000"/>
                </a:lnSpc>
                <a:buAutoNum type="arabicPeriod"/>
              </a:pP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Bí thư Đoàn khoa Cơ khí chế tạo máy (2019 - 2021)</a:t>
              </a:r>
            </a:p>
            <a:p>
              <a:pPr marL="342900" indent="-342900" algn="just">
                <a:lnSpc>
                  <a:spcPct val="114000"/>
                </a:lnSpc>
                <a:buAutoNum type="arabicPeriod"/>
              </a:pP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Đảng viên hoàn thành xuất sắc nhiệm vụ năm 2020, 2021</a:t>
              </a:r>
            </a:p>
            <a:p>
              <a:pPr marL="342900" indent="-342900" algn="just">
                <a:lnSpc>
                  <a:spcPct val="114000"/>
                </a:lnSpc>
                <a:buAutoNum type="arabicPeriod"/>
              </a:pP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Bằng khen của Thành Đoàn, Hội sinh viên TP.HCM</a:t>
              </a:r>
            </a:p>
            <a:p>
              <a:pPr marL="342900" indent="-342900" algn="just">
                <a:lnSpc>
                  <a:spcPct val="114000"/>
                </a:lnSpc>
                <a:buAutoNum type="arabicPeriod"/>
              </a:pP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Có được việc làm ngay sau khi tốt nghiệp ĐH với mức lương khởi điểm 12 triệu đồng</a:t>
              </a:r>
            </a:p>
            <a:p>
              <a:pPr marL="342900" indent="-342900" algn="just">
                <a:lnSpc>
                  <a:spcPct val="114000"/>
                </a:lnSpc>
                <a:buAutoNum type="arabicPeriod"/>
              </a:pP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Đang hoàn thành chương trình Thạc sĩ với GPA 9.20</a:t>
              </a:r>
            </a:p>
            <a:p>
              <a:pPr algn="just">
                <a:lnSpc>
                  <a:spcPct val="114000"/>
                </a:lnSpc>
              </a:pPr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</p:grpSp>
      <p:sp>
        <p:nvSpPr>
          <p:cNvPr id="11" name="!!TextBox1">
            <a:extLst>
              <a:ext uri="{FF2B5EF4-FFF2-40B4-BE49-F238E27FC236}">
                <a16:creationId xmlns:a16="http://schemas.microsoft.com/office/drawing/2014/main" id="{EA5F933F-FBC3-D84B-C7DB-0BBE1C61FF15}"/>
              </a:ext>
            </a:extLst>
          </p:cNvPr>
          <p:cNvSpPr txBox="1"/>
          <p:nvPr/>
        </p:nvSpPr>
        <p:spPr>
          <a:xfrm>
            <a:off x="493486" y="730287"/>
            <a:ext cx="5497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rgbClr val="3E40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Những kết quả nổi bật mình đã đạt được khi học đại học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5E4749D-A13F-661B-8739-C8F6E732F1E1}"/>
              </a:ext>
            </a:extLst>
          </p:cNvPr>
          <p:cNvSpPr/>
          <p:nvPr/>
        </p:nvSpPr>
        <p:spPr>
          <a:xfrm rot="20056102">
            <a:off x="13788045" y="-604111"/>
            <a:ext cx="5949202" cy="7291588"/>
          </a:xfrm>
          <a:custGeom>
            <a:avLst/>
            <a:gdLst>
              <a:gd name="connsiteX0" fmla="*/ 2428205 w 5949202"/>
              <a:gd name="connsiteY0" fmla="*/ 0 h 7291588"/>
              <a:gd name="connsiteX1" fmla="*/ 5949202 w 5949202"/>
              <a:gd name="connsiteY1" fmla="*/ 1696937 h 7291588"/>
              <a:gd name="connsiteX2" fmla="*/ 3252873 w 5949202"/>
              <a:gd name="connsiteY2" fmla="*/ 7291588 h 7291588"/>
              <a:gd name="connsiteX3" fmla="*/ 1755300 w 5949202"/>
              <a:gd name="connsiteY3" fmla="*/ 7291588 h 7291588"/>
              <a:gd name="connsiteX4" fmla="*/ 0 w 5949202"/>
              <a:gd name="connsiteY4" fmla="*/ 6445625 h 7291588"/>
              <a:gd name="connsiteX5" fmla="*/ 0 w 5949202"/>
              <a:gd name="connsiteY5" fmla="*/ 0 h 7291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49202" h="7291588">
                <a:moveTo>
                  <a:pt x="2428205" y="0"/>
                </a:moveTo>
                <a:lnTo>
                  <a:pt x="5949202" y="1696937"/>
                </a:lnTo>
                <a:lnTo>
                  <a:pt x="3252873" y="7291588"/>
                </a:lnTo>
                <a:lnTo>
                  <a:pt x="1755300" y="7291588"/>
                </a:lnTo>
                <a:lnTo>
                  <a:pt x="0" y="6445625"/>
                </a:lnTo>
                <a:lnTo>
                  <a:pt x="0" y="0"/>
                </a:lnTo>
                <a:close/>
              </a:path>
            </a:pathLst>
          </a:custGeom>
          <a:solidFill>
            <a:srgbClr val="ED3237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D357638-8D8B-D52C-0067-A9CB2D4D8DC3}"/>
              </a:ext>
            </a:extLst>
          </p:cNvPr>
          <p:cNvSpPr/>
          <p:nvPr/>
        </p:nvSpPr>
        <p:spPr>
          <a:xfrm rot="2982282">
            <a:off x="13259004" y="-57176"/>
            <a:ext cx="7755611" cy="6131488"/>
          </a:xfrm>
          <a:custGeom>
            <a:avLst/>
            <a:gdLst>
              <a:gd name="connsiteX0" fmla="*/ 2518732 w 7755611"/>
              <a:gd name="connsiteY0" fmla="*/ 0 h 6131488"/>
              <a:gd name="connsiteX1" fmla="*/ 7755611 w 7755611"/>
              <a:gd name="connsiteY1" fmla="*/ 4440458 h 6131488"/>
              <a:gd name="connsiteX2" fmla="*/ 6321752 w 7755611"/>
              <a:gd name="connsiteY2" fmla="*/ 6131488 h 6131488"/>
              <a:gd name="connsiteX3" fmla="*/ 0 w 7755611"/>
              <a:gd name="connsiteY3" fmla="*/ 6131488 h 6131488"/>
              <a:gd name="connsiteX4" fmla="*/ 0 w 7755611"/>
              <a:gd name="connsiteY4" fmla="*/ 2970481 h 6131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5611" h="6131488">
                <a:moveTo>
                  <a:pt x="2518732" y="0"/>
                </a:moveTo>
                <a:lnTo>
                  <a:pt x="7755611" y="4440458"/>
                </a:lnTo>
                <a:lnTo>
                  <a:pt x="6321752" y="6131488"/>
                </a:lnTo>
                <a:lnTo>
                  <a:pt x="0" y="6131488"/>
                </a:lnTo>
                <a:lnTo>
                  <a:pt x="0" y="2970481"/>
                </a:lnTo>
                <a:close/>
              </a:path>
            </a:pathLst>
          </a:custGeom>
          <a:solidFill>
            <a:srgbClr val="3E4095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/>
              <a:t>`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57299B-8B9E-2E38-F07F-A83AFAF19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6" r="21036"/>
          <a:stretch/>
        </p:blipFill>
        <p:spPr>
          <a:xfrm>
            <a:off x="12637225" y="-2681"/>
            <a:ext cx="5962310" cy="6857999"/>
          </a:xfrm>
          <a:custGeom>
            <a:avLst/>
            <a:gdLst>
              <a:gd name="connsiteX0" fmla="*/ 5962309 w 5962310"/>
              <a:gd name="connsiteY0" fmla="*/ 6232780 h 6857999"/>
              <a:gd name="connsiteX1" fmla="*/ 5962310 w 5962310"/>
              <a:gd name="connsiteY1" fmla="*/ 6857998 h 6857999"/>
              <a:gd name="connsiteX2" fmla="*/ 5236545 w 5962310"/>
              <a:gd name="connsiteY2" fmla="*/ 6857998 h 6857999"/>
              <a:gd name="connsiteX3" fmla="*/ 5922266 w 5962310"/>
              <a:gd name="connsiteY3" fmla="*/ 4072032 h 6857999"/>
              <a:gd name="connsiteX4" fmla="*/ 5962309 w 5962310"/>
              <a:gd name="connsiteY4" fmla="*/ 4078899 h 6857999"/>
              <a:gd name="connsiteX5" fmla="*/ 5962310 w 5962310"/>
              <a:gd name="connsiteY5" fmla="*/ 6076450 h 6857999"/>
              <a:gd name="connsiteX6" fmla="*/ 5055076 w 5962310"/>
              <a:gd name="connsiteY6" fmla="*/ 6857998 h 6857999"/>
              <a:gd name="connsiteX7" fmla="*/ 3890741 w 5962310"/>
              <a:gd name="connsiteY7" fmla="*/ 6857999 h 6857999"/>
              <a:gd name="connsiteX8" fmla="*/ 3503426 w 5962310"/>
              <a:gd name="connsiteY8" fmla="*/ 6408397 h 6857999"/>
              <a:gd name="connsiteX9" fmla="*/ 3531837 w 5962310"/>
              <a:gd name="connsiteY9" fmla="*/ 6026657 h 6857999"/>
              <a:gd name="connsiteX10" fmla="*/ 5725512 w 5962310"/>
              <a:gd name="connsiteY10" fmla="*/ 4136887 h 6857999"/>
              <a:gd name="connsiteX11" fmla="*/ 5922266 w 5962310"/>
              <a:gd name="connsiteY11" fmla="*/ 4072032 h 6857999"/>
              <a:gd name="connsiteX12" fmla="*/ 4759828 w 5962310"/>
              <a:gd name="connsiteY12" fmla="*/ 2749314 h 6857999"/>
              <a:gd name="connsiteX13" fmla="*/ 4934450 w 5962310"/>
              <a:gd name="connsiteY13" fmla="*/ 2837354 h 6857999"/>
              <a:gd name="connsiteX14" fmla="*/ 5660888 w 5962310"/>
              <a:gd name="connsiteY14" fmla="*/ 3680616 h 6857999"/>
              <a:gd name="connsiteX15" fmla="*/ 5634069 w 5962310"/>
              <a:gd name="connsiteY15" fmla="*/ 4040966 h 6857999"/>
              <a:gd name="connsiteX16" fmla="*/ 4859753 w 5962310"/>
              <a:gd name="connsiteY16" fmla="*/ 4708009 h 6857999"/>
              <a:gd name="connsiteX17" fmla="*/ 4674024 w 5962310"/>
              <a:gd name="connsiteY17" fmla="*/ 4769231 h 6857999"/>
              <a:gd name="connsiteX18" fmla="*/ 4499403 w 5962310"/>
              <a:gd name="connsiteY18" fmla="*/ 4681190 h 6857999"/>
              <a:gd name="connsiteX19" fmla="*/ 3772965 w 5962310"/>
              <a:gd name="connsiteY19" fmla="*/ 3837929 h 6857999"/>
              <a:gd name="connsiteX20" fmla="*/ 3799783 w 5962310"/>
              <a:gd name="connsiteY20" fmla="*/ 3477578 h 6857999"/>
              <a:gd name="connsiteX21" fmla="*/ 4574099 w 5962310"/>
              <a:gd name="connsiteY21" fmla="*/ 2810536 h 6857999"/>
              <a:gd name="connsiteX22" fmla="*/ 4759828 w 5962310"/>
              <a:gd name="connsiteY22" fmla="*/ 2749314 h 6857999"/>
              <a:gd name="connsiteX23" fmla="*/ 2311433 w 5962310"/>
              <a:gd name="connsiteY23" fmla="*/ 2445692 h 6857999"/>
              <a:gd name="connsiteX24" fmla="*/ 2505647 w 5962310"/>
              <a:gd name="connsiteY24" fmla="*/ 2543611 h 6857999"/>
              <a:gd name="connsiteX25" fmla="*/ 4392134 w 5962310"/>
              <a:gd name="connsiteY25" fmla="*/ 4733476 h 6857999"/>
              <a:gd name="connsiteX26" fmla="*/ 4362307 w 5962310"/>
              <a:gd name="connsiteY26" fmla="*/ 5134258 h 6857999"/>
              <a:gd name="connsiteX27" fmla="*/ 3501111 w 5962310"/>
              <a:gd name="connsiteY27" fmla="*/ 5876148 h 6857999"/>
              <a:gd name="connsiteX28" fmla="*/ 3294541 w 5962310"/>
              <a:gd name="connsiteY28" fmla="*/ 5944238 h 6857999"/>
              <a:gd name="connsiteX29" fmla="*/ 3100328 w 5962310"/>
              <a:gd name="connsiteY29" fmla="*/ 5846320 h 6857999"/>
              <a:gd name="connsiteX30" fmla="*/ 1213840 w 5962310"/>
              <a:gd name="connsiteY30" fmla="*/ 3656453 h 6857999"/>
              <a:gd name="connsiteX31" fmla="*/ 1243667 w 5962310"/>
              <a:gd name="connsiteY31" fmla="*/ 3255671 h 6857999"/>
              <a:gd name="connsiteX32" fmla="*/ 2104864 w 5962310"/>
              <a:gd name="connsiteY32" fmla="*/ 2513783 h 6857999"/>
              <a:gd name="connsiteX33" fmla="*/ 2311433 w 5962310"/>
              <a:gd name="connsiteY33" fmla="*/ 2445692 h 6857999"/>
              <a:gd name="connsiteX34" fmla="*/ 5962309 w 5962310"/>
              <a:gd name="connsiteY34" fmla="*/ 1559201 h 6857999"/>
              <a:gd name="connsiteX35" fmla="*/ 5962310 w 5962310"/>
              <a:gd name="connsiteY35" fmla="*/ 3789697 h 6857999"/>
              <a:gd name="connsiteX36" fmla="*/ 5042528 w 5962310"/>
              <a:gd name="connsiteY36" fmla="*/ 2721998 h 6857999"/>
              <a:gd name="connsiteX37" fmla="*/ 5072356 w 5962310"/>
              <a:gd name="connsiteY37" fmla="*/ 2321216 h 6857999"/>
              <a:gd name="connsiteX38" fmla="*/ 5933552 w 5962310"/>
              <a:gd name="connsiteY38" fmla="*/ 1579327 h 6857999"/>
              <a:gd name="connsiteX39" fmla="*/ 1738627 w 5962310"/>
              <a:gd name="connsiteY39" fmla="*/ 572785 h 6857999"/>
              <a:gd name="connsiteX40" fmla="*/ 1929578 w 5962310"/>
              <a:gd name="connsiteY40" fmla="*/ 669059 h 6857999"/>
              <a:gd name="connsiteX41" fmla="*/ 2659001 w 5962310"/>
              <a:gd name="connsiteY41" fmla="*/ 1515785 h 6857999"/>
              <a:gd name="connsiteX42" fmla="*/ 2629674 w 5962310"/>
              <a:gd name="connsiteY42" fmla="*/ 1909835 h 6857999"/>
              <a:gd name="connsiteX43" fmla="*/ 1191195 w 5962310"/>
              <a:gd name="connsiteY43" fmla="*/ 3149030 h 6857999"/>
              <a:gd name="connsiteX44" fmla="*/ 988097 w 5962310"/>
              <a:gd name="connsiteY44" fmla="*/ 3215977 h 6857999"/>
              <a:gd name="connsiteX45" fmla="*/ 797146 w 5962310"/>
              <a:gd name="connsiteY45" fmla="*/ 3119703 h 6857999"/>
              <a:gd name="connsiteX46" fmla="*/ 67723 w 5962310"/>
              <a:gd name="connsiteY46" fmla="*/ 2272977 h 6857999"/>
              <a:gd name="connsiteX47" fmla="*/ 97050 w 5962310"/>
              <a:gd name="connsiteY47" fmla="*/ 1878928 h 6857999"/>
              <a:gd name="connsiteX48" fmla="*/ 1535529 w 5962310"/>
              <a:gd name="connsiteY48" fmla="*/ 639733 h 6857999"/>
              <a:gd name="connsiteX49" fmla="*/ 1738627 w 5962310"/>
              <a:gd name="connsiteY49" fmla="*/ 572785 h 6857999"/>
              <a:gd name="connsiteX50" fmla="*/ 5041061 w 5962310"/>
              <a:gd name="connsiteY50" fmla="*/ 0 h 6857999"/>
              <a:gd name="connsiteX51" fmla="*/ 5962310 w 5962310"/>
              <a:gd name="connsiteY51" fmla="*/ 0 h 6857999"/>
              <a:gd name="connsiteX52" fmla="*/ 5962309 w 5962310"/>
              <a:gd name="connsiteY52" fmla="*/ 1349933 h 6857999"/>
              <a:gd name="connsiteX53" fmla="*/ 3669087 w 5962310"/>
              <a:gd name="connsiteY53" fmla="*/ 3325458 h 6857999"/>
              <a:gd name="connsiteX54" fmla="*/ 3472333 w 5962310"/>
              <a:gd name="connsiteY54" fmla="*/ 3390313 h 6857999"/>
              <a:gd name="connsiteX55" fmla="*/ 3287347 w 5962310"/>
              <a:gd name="connsiteY55" fmla="*/ 3297047 h 6857999"/>
              <a:gd name="connsiteX56" fmla="*/ 2580707 w 5962310"/>
              <a:gd name="connsiteY56" fmla="*/ 2476768 h 6857999"/>
              <a:gd name="connsiteX57" fmla="*/ 2609118 w 5962310"/>
              <a:gd name="connsiteY57" fmla="*/ 2095028 h 6857999"/>
              <a:gd name="connsiteX58" fmla="*/ 2332416 w 5962310"/>
              <a:gd name="connsiteY58" fmla="*/ 0 h 6857999"/>
              <a:gd name="connsiteX59" fmla="*/ 4820690 w 5962310"/>
              <a:gd name="connsiteY59" fmla="*/ 0 h 6857999"/>
              <a:gd name="connsiteX60" fmla="*/ 3126332 w 5962310"/>
              <a:gd name="connsiteY60" fmla="*/ 1459626 h 6857999"/>
              <a:gd name="connsiteX61" fmla="*/ 2929577 w 5962310"/>
              <a:gd name="connsiteY61" fmla="*/ 1524482 h 6857999"/>
              <a:gd name="connsiteX62" fmla="*/ 2744590 w 5962310"/>
              <a:gd name="connsiteY62" fmla="*/ 1431216 h 6857999"/>
              <a:gd name="connsiteX63" fmla="*/ 2037951 w 5962310"/>
              <a:gd name="connsiteY63" fmla="*/ 610937 h 6857999"/>
              <a:gd name="connsiteX64" fmla="*/ 2066361 w 5962310"/>
              <a:gd name="connsiteY64" fmla="*/ 22919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962310" h="6857999">
                <a:moveTo>
                  <a:pt x="5962309" y="6232780"/>
                </a:moveTo>
                <a:lnTo>
                  <a:pt x="5962310" y="6857998"/>
                </a:lnTo>
                <a:lnTo>
                  <a:pt x="5236545" y="6857998"/>
                </a:lnTo>
                <a:close/>
                <a:moveTo>
                  <a:pt x="5922266" y="4072032"/>
                </a:moveTo>
                <a:lnTo>
                  <a:pt x="5962309" y="4078899"/>
                </a:lnTo>
                <a:lnTo>
                  <a:pt x="5962310" y="6076450"/>
                </a:lnTo>
                <a:lnTo>
                  <a:pt x="5055076" y="6857998"/>
                </a:lnTo>
                <a:lnTo>
                  <a:pt x="3890741" y="6857999"/>
                </a:lnTo>
                <a:lnTo>
                  <a:pt x="3503426" y="6408397"/>
                </a:lnTo>
                <a:cubicBezTo>
                  <a:pt x="3405857" y="6295137"/>
                  <a:pt x="3418576" y="6124226"/>
                  <a:pt x="3531837" y="6026657"/>
                </a:cubicBezTo>
                <a:lnTo>
                  <a:pt x="5725512" y="4136887"/>
                </a:lnTo>
                <a:cubicBezTo>
                  <a:pt x="5782141" y="4088103"/>
                  <a:pt x="5853185" y="4066891"/>
                  <a:pt x="5922266" y="4072032"/>
                </a:cubicBezTo>
                <a:close/>
                <a:moveTo>
                  <a:pt x="4759828" y="2749314"/>
                </a:moveTo>
                <a:cubicBezTo>
                  <a:pt x="4825039" y="2754167"/>
                  <a:pt x="4888398" y="2783898"/>
                  <a:pt x="4934450" y="2837354"/>
                </a:cubicBezTo>
                <a:lnTo>
                  <a:pt x="5660888" y="3680616"/>
                </a:lnTo>
                <a:cubicBezTo>
                  <a:pt x="5752989" y="3787529"/>
                  <a:pt x="5740982" y="3948863"/>
                  <a:pt x="5634069" y="4040966"/>
                </a:cubicBezTo>
                <a:lnTo>
                  <a:pt x="4859753" y="4708009"/>
                </a:lnTo>
                <a:cubicBezTo>
                  <a:pt x="4806297" y="4754060"/>
                  <a:pt x="4739235" y="4774084"/>
                  <a:pt x="4674024" y="4769231"/>
                </a:cubicBezTo>
                <a:cubicBezTo>
                  <a:pt x="4608814" y="4764378"/>
                  <a:pt x="4545454" y="4734647"/>
                  <a:pt x="4499403" y="4681190"/>
                </a:cubicBezTo>
                <a:lnTo>
                  <a:pt x="3772965" y="3837929"/>
                </a:lnTo>
                <a:cubicBezTo>
                  <a:pt x="3680863" y="3731015"/>
                  <a:pt x="3692870" y="3569681"/>
                  <a:pt x="3799783" y="3477578"/>
                </a:cubicBezTo>
                <a:lnTo>
                  <a:pt x="4574099" y="2810536"/>
                </a:lnTo>
                <a:cubicBezTo>
                  <a:pt x="4627556" y="2764484"/>
                  <a:pt x="4694618" y="2744461"/>
                  <a:pt x="4759828" y="2749314"/>
                </a:cubicBezTo>
                <a:close/>
                <a:moveTo>
                  <a:pt x="2311433" y="2445692"/>
                </a:moveTo>
                <a:cubicBezTo>
                  <a:pt x="2383961" y="2451090"/>
                  <a:pt x="2454429" y="2484156"/>
                  <a:pt x="2505647" y="2543611"/>
                </a:cubicBezTo>
                <a:lnTo>
                  <a:pt x="4392134" y="4733476"/>
                </a:lnTo>
                <a:cubicBezTo>
                  <a:pt x="4494571" y="4852385"/>
                  <a:pt x="4481217" y="5031823"/>
                  <a:pt x="4362307" y="5134258"/>
                </a:cubicBezTo>
                <a:lnTo>
                  <a:pt x="3501111" y="5876148"/>
                </a:lnTo>
                <a:cubicBezTo>
                  <a:pt x="3441656" y="5927366"/>
                  <a:pt x="3367068" y="5949636"/>
                  <a:pt x="3294541" y="5944238"/>
                </a:cubicBezTo>
                <a:cubicBezTo>
                  <a:pt x="3222013" y="5938840"/>
                  <a:pt x="3151546" y="5905774"/>
                  <a:pt x="3100328" y="5846320"/>
                </a:cubicBezTo>
                <a:lnTo>
                  <a:pt x="1213840" y="3656453"/>
                </a:lnTo>
                <a:cubicBezTo>
                  <a:pt x="1111404" y="3537545"/>
                  <a:pt x="1124758" y="3358106"/>
                  <a:pt x="1243667" y="3255671"/>
                </a:cubicBezTo>
                <a:lnTo>
                  <a:pt x="2104864" y="2513783"/>
                </a:lnTo>
                <a:cubicBezTo>
                  <a:pt x="2164319" y="2462565"/>
                  <a:pt x="2238906" y="2440295"/>
                  <a:pt x="2311433" y="2445692"/>
                </a:cubicBezTo>
                <a:close/>
                <a:moveTo>
                  <a:pt x="5962309" y="1559201"/>
                </a:moveTo>
                <a:lnTo>
                  <a:pt x="5962310" y="3789697"/>
                </a:lnTo>
                <a:lnTo>
                  <a:pt x="5042528" y="2721998"/>
                </a:lnTo>
                <a:cubicBezTo>
                  <a:pt x="4940092" y="2603089"/>
                  <a:pt x="4953446" y="2423652"/>
                  <a:pt x="5072356" y="2321216"/>
                </a:cubicBezTo>
                <a:lnTo>
                  <a:pt x="5933552" y="1579327"/>
                </a:lnTo>
                <a:close/>
                <a:moveTo>
                  <a:pt x="1738627" y="572785"/>
                </a:moveTo>
                <a:cubicBezTo>
                  <a:pt x="1809936" y="578092"/>
                  <a:pt x="1879220" y="610602"/>
                  <a:pt x="1929578" y="669059"/>
                </a:cubicBezTo>
                <a:lnTo>
                  <a:pt x="2659001" y="1515785"/>
                </a:lnTo>
                <a:cubicBezTo>
                  <a:pt x="2759717" y="1632698"/>
                  <a:pt x="2746587" y="1809120"/>
                  <a:pt x="2629674" y="1909835"/>
                </a:cubicBezTo>
                <a:lnTo>
                  <a:pt x="1191195" y="3149030"/>
                </a:lnTo>
                <a:cubicBezTo>
                  <a:pt x="1132740" y="3199387"/>
                  <a:pt x="1059406" y="3221283"/>
                  <a:pt x="988097" y="3215977"/>
                </a:cubicBezTo>
                <a:cubicBezTo>
                  <a:pt x="916788" y="3210669"/>
                  <a:pt x="847504" y="3178159"/>
                  <a:pt x="797146" y="3119703"/>
                </a:cubicBezTo>
                <a:lnTo>
                  <a:pt x="67723" y="2272977"/>
                </a:lnTo>
                <a:cubicBezTo>
                  <a:pt x="-32993" y="2156065"/>
                  <a:pt x="-19863" y="1979643"/>
                  <a:pt x="97050" y="1878928"/>
                </a:cubicBezTo>
                <a:lnTo>
                  <a:pt x="1535529" y="639733"/>
                </a:lnTo>
                <a:cubicBezTo>
                  <a:pt x="1593985" y="589375"/>
                  <a:pt x="1667318" y="567478"/>
                  <a:pt x="1738627" y="572785"/>
                </a:cubicBezTo>
                <a:close/>
                <a:moveTo>
                  <a:pt x="5041061" y="0"/>
                </a:moveTo>
                <a:lnTo>
                  <a:pt x="5962310" y="0"/>
                </a:lnTo>
                <a:lnTo>
                  <a:pt x="5962309" y="1349933"/>
                </a:lnTo>
                <a:lnTo>
                  <a:pt x="3669087" y="3325458"/>
                </a:lnTo>
                <a:cubicBezTo>
                  <a:pt x="3612458" y="3374242"/>
                  <a:pt x="3541415" y="3395454"/>
                  <a:pt x="3472333" y="3390313"/>
                </a:cubicBezTo>
                <a:cubicBezTo>
                  <a:pt x="3403252" y="3385172"/>
                  <a:pt x="3336132" y="3353676"/>
                  <a:pt x="3287347" y="3297047"/>
                </a:cubicBezTo>
                <a:lnTo>
                  <a:pt x="2580707" y="2476768"/>
                </a:lnTo>
                <a:cubicBezTo>
                  <a:pt x="2483137" y="2363508"/>
                  <a:pt x="2495858" y="2192597"/>
                  <a:pt x="2609118" y="2095028"/>
                </a:cubicBezTo>
                <a:close/>
                <a:moveTo>
                  <a:pt x="2332416" y="0"/>
                </a:moveTo>
                <a:lnTo>
                  <a:pt x="4820690" y="0"/>
                </a:lnTo>
                <a:lnTo>
                  <a:pt x="3126332" y="1459626"/>
                </a:lnTo>
                <a:cubicBezTo>
                  <a:pt x="3069702" y="1508411"/>
                  <a:pt x="2998658" y="1529623"/>
                  <a:pt x="2929577" y="1524482"/>
                </a:cubicBezTo>
                <a:cubicBezTo>
                  <a:pt x="2860495" y="1519341"/>
                  <a:pt x="2793376" y="1487846"/>
                  <a:pt x="2744590" y="1431216"/>
                </a:cubicBezTo>
                <a:lnTo>
                  <a:pt x="2037951" y="610937"/>
                </a:lnTo>
                <a:cubicBezTo>
                  <a:pt x="1940382" y="497676"/>
                  <a:pt x="1953101" y="326765"/>
                  <a:pt x="2066361" y="229196"/>
                </a:cubicBez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50B680-C30D-3E1F-4C96-E3FB7CF3AC5D}"/>
              </a:ext>
            </a:extLst>
          </p:cNvPr>
          <p:cNvSpPr txBox="1"/>
          <p:nvPr/>
        </p:nvSpPr>
        <p:spPr>
          <a:xfrm>
            <a:off x="-7047279" y="4705790"/>
            <a:ext cx="6108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#9Slide03 Arima Madurai" panose="00000500000000000000" pitchFamily="2" charset="0"/>
                <a:cs typeface="#9Slide03 Arima Madurai" panose="00000500000000000000" pitchFamily="2" charset="0"/>
              </a:rPr>
              <a:t>Trình bày: Phạm Quốc Khánh, Cựu SV CĐT K17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22E1A012-B832-DF9C-AAE4-7646A34A551C}"/>
              </a:ext>
            </a:extLst>
          </p:cNvPr>
          <p:cNvSpPr/>
          <p:nvPr/>
        </p:nvSpPr>
        <p:spPr>
          <a:xfrm flipH="1">
            <a:off x="-7056558" y="2503508"/>
            <a:ext cx="3319133" cy="648708"/>
          </a:xfrm>
          <a:prstGeom prst="parallelogram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778CEFBD-4ACA-B82C-35C4-60E9E602ECD0}"/>
              </a:ext>
            </a:extLst>
          </p:cNvPr>
          <p:cNvSpPr/>
          <p:nvPr/>
        </p:nvSpPr>
        <p:spPr>
          <a:xfrm flipH="1">
            <a:off x="-7150902" y="2409164"/>
            <a:ext cx="3319133" cy="648708"/>
          </a:xfrm>
          <a:prstGeom prst="parallelogram">
            <a:avLst>
              <a:gd name="adj" fmla="val 0"/>
            </a:avLst>
          </a:prstGeom>
          <a:solidFill>
            <a:srgbClr val="ED323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A0F11CBC-20A0-C330-6FA3-50157914AEEE}"/>
              </a:ext>
            </a:extLst>
          </p:cNvPr>
          <p:cNvSpPr/>
          <p:nvPr/>
        </p:nvSpPr>
        <p:spPr>
          <a:xfrm flipH="1">
            <a:off x="-6522150" y="3040763"/>
            <a:ext cx="6413292" cy="1403486"/>
          </a:xfrm>
          <a:prstGeom prst="parallelogram">
            <a:avLst>
              <a:gd name="adj" fmla="val 4051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!!box1">
            <a:extLst>
              <a:ext uri="{FF2B5EF4-FFF2-40B4-BE49-F238E27FC236}">
                <a16:creationId xmlns:a16="http://schemas.microsoft.com/office/drawing/2014/main" id="{CF3DBDAC-29E3-9493-3737-D99039021E35}"/>
              </a:ext>
            </a:extLst>
          </p:cNvPr>
          <p:cNvSpPr/>
          <p:nvPr/>
        </p:nvSpPr>
        <p:spPr>
          <a:xfrm flipH="1">
            <a:off x="-6689064" y="2946419"/>
            <a:ext cx="6413292" cy="1403486"/>
          </a:xfrm>
          <a:prstGeom prst="parallelogram">
            <a:avLst>
              <a:gd name="adj" fmla="val 40513"/>
            </a:avLst>
          </a:prstGeom>
          <a:solidFill>
            <a:srgbClr val="3E40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726CCA-7CC2-3397-BB64-3EB52B0E2B3B}"/>
              </a:ext>
            </a:extLst>
          </p:cNvPr>
          <p:cNvSpPr txBox="1"/>
          <p:nvPr/>
        </p:nvSpPr>
        <p:spPr>
          <a:xfrm>
            <a:off x="-6497758" y="2895658"/>
            <a:ext cx="5864901" cy="1416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IcielUni Sans Heavy" panose="00000500000000000000" pitchFamily="2" charset="0"/>
              </a:rPr>
              <a:t>BẬT MÍ “TIPS” CẦN THIẾT ĐỂ HỌC TỐT ĐẠI HỌC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E5A1F7-9E93-C343-517E-A08EDCA35643}"/>
              </a:ext>
            </a:extLst>
          </p:cNvPr>
          <p:cNvSpPr txBox="1"/>
          <p:nvPr/>
        </p:nvSpPr>
        <p:spPr>
          <a:xfrm>
            <a:off x="-7179929" y="2428780"/>
            <a:ext cx="3436257" cy="512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300" b="1">
                <a:solidFill>
                  <a:schemeClr val="bg1"/>
                </a:solidFill>
                <a:latin typeface="#9Slide05 Amtenar" panose="02000000000000000000" pitchFamily="2" charset="0"/>
                <a:ea typeface="#9Slide05 Amtenar" panose="02000000000000000000" pitchFamily="2" charset="0"/>
              </a:rPr>
              <a:t>“Học đại học đừng học đại”</a:t>
            </a:r>
          </a:p>
        </p:txBody>
      </p:sp>
    </p:spTree>
    <p:extLst>
      <p:ext uri="{BB962C8B-B14F-4D97-AF65-F5344CB8AC3E}">
        <p14:creationId xmlns:p14="http://schemas.microsoft.com/office/powerpoint/2010/main" val="3914555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FE765E-2C0F-6DA7-DB83-2A740B2A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7F368-4553-49EE-81E3-EB2C8C309277}" type="datetime7">
              <a:rPr lang="en-US" smtClean="0"/>
              <a:t>Oct-24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D8ECF2-F457-2861-6F58-D7054D1CB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Pham Quoc Khanh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47C1E-9A84-B1B8-8909-615AFD80A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48F2-5797-4FF8-B445-875C3B991F6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!!TextBox1">
            <a:extLst>
              <a:ext uri="{FF2B5EF4-FFF2-40B4-BE49-F238E27FC236}">
                <a16:creationId xmlns:a16="http://schemas.microsoft.com/office/drawing/2014/main" id="{6461FF95-354D-9F32-21C6-6AE518805394}"/>
              </a:ext>
            </a:extLst>
          </p:cNvPr>
          <p:cNvSpPr txBox="1"/>
          <p:nvPr/>
        </p:nvSpPr>
        <p:spPr>
          <a:xfrm>
            <a:off x="493486" y="730287"/>
            <a:ext cx="5497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rgbClr val="3E40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Những kết quả nổi bật mình đã đạt được khi học đại học</a:t>
            </a:r>
          </a:p>
        </p:txBody>
      </p:sp>
      <p:pic>
        <p:nvPicPr>
          <p:cNvPr id="6" name="!!Pic2">
            <a:extLst>
              <a:ext uri="{FF2B5EF4-FFF2-40B4-BE49-F238E27FC236}">
                <a16:creationId xmlns:a16="http://schemas.microsoft.com/office/drawing/2014/main" id="{622AFBA3-61FD-AD3D-419C-FD40ABCB5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2108" y="1853294"/>
            <a:ext cx="4503056" cy="450305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8" name="!!box2">
            <a:extLst>
              <a:ext uri="{FF2B5EF4-FFF2-40B4-BE49-F238E27FC236}">
                <a16:creationId xmlns:a16="http://schemas.microsoft.com/office/drawing/2014/main" id="{DC7F9911-ACFD-2FA1-86D1-476D9F7A722F}"/>
              </a:ext>
            </a:extLst>
          </p:cNvPr>
          <p:cNvSpPr/>
          <p:nvPr/>
        </p:nvSpPr>
        <p:spPr>
          <a:xfrm>
            <a:off x="5990768" y="1561284"/>
            <a:ext cx="4114800" cy="1390649"/>
          </a:xfrm>
          <a:prstGeom prst="wedgeRoundRectCallout">
            <a:avLst>
              <a:gd name="adj1" fmla="val -82095"/>
              <a:gd name="adj2" fmla="val 72424"/>
              <a:gd name="adj3" fmla="val 16667"/>
            </a:avLst>
          </a:prstGeom>
          <a:solidFill>
            <a:srgbClr val="3E409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5 Brannboll Ny" panose="02000000000000000000" pitchFamily="2" charset="0"/>
                <a:ea typeface="#9Slide05 Amtenar" panose="02000000000000000000" pitchFamily="2" charset="0"/>
                <a:cs typeface="#9Slide03 Arima Madurai" panose="00000500000000000000" pitchFamily="2" charset="0"/>
              </a:rPr>
              <a:t>Mình đã có những “Tips” để đạt được những kết quả trên! Và mình đến đây để chia sẻ những “Tips” này đến các bạn.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BCA40B6-2C9C-2E3A-4151-4FF772877B98}"/>
              </a:ext>
            </a:extLst>
          </p:cNvPr>
          <p:cNvSpPr/>
          <p:nvPr/>
        </p:nvSpPr>
        <p:spPr>
          <a:xfrm>
            <a:off x="9035139" y="5021943"/>
            <a:ext cx="2743200" cy="1071333"/>
          </a:xfrm>
          <a:prstGeom prst="rightArrow">
            <a:avLst>
              <a:gd name="adj1" fmla="val 59778"/>
              <a:gd name="adj2" fmla="val 116005"/>
            </a:avLst>
          </a:prstGeom>
          <a:solidFill>
            <a:srgbClr val="FF7C80"/>
          </a:solidFill>
          <a:ln>
            <a:solidFill>
              <a:srgbClr val="ED32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Bạn đã sẵn sàng để bắt đầu?</a:t>
            </a:r>
          </a:p>
        </p:txBody>
      </p:sp>
    </p:spTree>
    <p:extLst>
      <p:ext uri="{BB962C8B-B14F-4D97-AF65-F5344CB8AC3E}">
        <p14:creationId xmlns:p14="http://schemas.microsoft.com/office/powerpoint/2010/main" val="1199087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DF44C9-EEE6-980F-2F1C-7861B4138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7F368-4553-49EE-81E3-EB2C8C309277}" type="datetime7">
              <a:rPr lang="en-US" smtClean="0"/>
              <a:t>Oct-24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1DEBD7-4CD5-6A10-88E0-EA2716FDD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Pham Quoc Khanh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4F365-F017-C914-35E7-2096D97FD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48F2-5797-4FF8-B445-875C3B991F6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BA2D285-7818-5964-7878-5FA998BFE2C1}"/>
              </a:ext>
            </a:extLst>
          </p:cNvPr>
          <p:cNvSpPr/>
          <p:nvPr/>
        </p:nvSpPr>
        <p:spPr>
          <a:xfrm>
            <a:off x="12460511" y="5021943"/>
            <a:ext cx="2743200" cy="1071333"/>
          </a:xfrm>
          <a:prstGeom prst="rightArrow">
            <a:avLst>
              <a:gd name="adj1" fmla="val 59778"/>
              <a:gd name="adj2" fmla="val 116005"/>
            </a:avLst>
          </a:prstGeom>
          <a:solidFill>
            <a:srgbClr val="FF7C80"/>
          </a:solidFill>
          <a:ln>
            <a:solidFill>
              <a:srgbClr val="ED323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Bạn đã sẵn sàng để bắt đầu?</a:t>
            </a:r>
          </a:p>
        </p:txBody>
      </p:sp>
      <p:pic>
        <p:nvPicPr>
          <p:cNvPr id="6" name="!!Pic2">
            <a:extLst>
              <a:ext uri="{FF2B5EF4-FFF2-40B4-BE49-F238E27FC236}">
                <a16:creationId xmlns:a16="http://schemas.microsoft.com/office/drawing/2014/main" id="{CDED092E-4C1F-4606-0C76-915378E52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9129499" y="1853294"/>
            <a:ext cx="4503056" cy="450305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!!box2">
            <a:extLst>
              <a:ext uri="{FF2B5EF4-FFF2-40B4-BE49-F238E27FC236}">
                <a16:creationId xmlns:a16="http://schemas.microsoft.com/office/drawing/2014/main" id="{E2370A26-DE2E-DD7B-7C1D-403A2F3C36DD}"/>
              </a:ext>
            </a:extLst>
          </p:cNvPr>
          <p:cNvSpPr/>
          <p:nvPr/>
        </p:nvSpPr>
        <p:spPr>
          <a:xfrm>
            <a:off x="-4270839" y="1561284"/>
            <a:ext cx="4114800" cy="1390649"/>
          </a:xfrm>
          <a:prstGeom prst="wedgeRoundRectCallout">
            <a:avLst>
              <a:gd name="adj1" fmla="val -82095"/>
              <a:gd name="adj2" fmla="val 72424"/>
              <a:gd name="adj3" fmla="val 16667"/>
            </a:avLst>
          </a:prstGeom>
          <a:solidFill>
            <a:srgbClr val="3E409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5 Brannboll Ny" panose="02000000000000000000" pitchFamily="2" charset="0"/>
                <a:ea typeface="#9Slide05 Amtenar" panose="02000000000000000000" pitchFamily="2" charset="0"/>
                <a:cs typeface="#9Slide03 Arima Madurai" panose="00000500000000000000" pitchFamily="2" charset="0"/>
              </a:rPr>
              <a:t>Mình đã có những “Tips” để đạt được những kết quả trên! Và mình đến đây để chia sẻ những “Tips” này đến các bạn.</a:t>
            </a:r>
          </a:p>
        </p:txBody>
      </p:sp>
      <p:sp>
        <p:nvSpPr>
          <p:cNvPr id="8" name="!!TextBox1">
            <a:extLst>
              <a:ext uri="{FF2B5EF4-FFF2-40B4-BE49-F238E27FC236}">
                <a16:creationId xmlns:a16="http://schemas.microsoft.com/office/drawing/2014/main" id="{4EB04CC9-FA10-E125-0757-1BBBD4A2AE95}"/>
              </a:ext>
            </a:extLst>
          </p:cNvPr>
          <p:cNvSpPr txBox="1"/>
          <p:nvPr/>
        </p:nvSpPr>
        <p:spPr>
          <a:xfrm>
            <a:off x="3185886" y="628687"/>
            <a:ext cx="582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rgbClr val="3E40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Tip 1: Phương pháp học tập hiệu quả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87B16B-286B-DF99-1BBD-A1FE8EAFED55}"/>
                  </a:ext>
                </a:extLst>
              </p:cNvPr>
              <p:cNvSpPr txBox="1"/>
              <p:nvPr/>
            </p:nvSpPr>
            <p:spPr>
              <a:xfrm>
                <a:off x="725714" y="1250406"/>
                <a:ext cx="10740572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vi-VN" b="1">
                    <a:solidFill>
                      <a:srgbClr val="C00000"/>
                    </a:solidFill>
                  </a:rPr>
                  <a:t>Xác định mục tiêu học tập: </a:t>
                </a:r>
                <a:r>
                  <a:rPr lang="vi-VN"/>
                  <a:t>Đặt mục tiêu ngắn hạn và dài hạn, học có định hướng.</a:t>
                </a:r>
                <a:endParaRPr lang="en-US"/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US" b="1">
                    <a:latin typeface="Arial" panose="020B0604020202020204" pitchFamily="34" charset="0"/>
                    <a:cs typeface="Arial" panose="020B0604020202020204" pitchFamily="34" charset="0"/>
                  </a:rPr>
                  <a:t>Ví dụ: </a:t>
                </a:r>
              </a:p>
              <a:p>
                <a:pPr algn="just" defTabSz="566738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	Mục tiêu ngắn hạn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 Đạt được 8 điểm môn Toán 1 trong HKI</a:t>
                </a:r>
              </a:p>
              <a:p>
                <a:pPr algn="just" defTabSz="566738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	Mục tiêu dài hạn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>
                    <a:latin typeface="Arial" panose="020B0604020202020204" pitchFamily="34" charset="0"/>
                    <a:cs typeface="Arial" panose="020B0604020202020204" pitchFamily="34" charset="0"/>
                  </a:rPr>
                  <a:t> Tốt nghiệp đúng hạn với GPA từ 7.5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87B16B-286B-DF99-1BBD-A1FE8EAFE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14" y="1250406"/>
                <a:ext cx="10740572" cy="1661993"/>
              </a:xfrm>
              <a:prstGeom prst="rect">
                <a:avLst/>
              </a:prstGeom>
              <a:blipFill>
                <a:blip r:embed="rId3"/>
                <a:stretch>
                  <a:fillRect l="-341" t="-2198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C5EEF4E7-56EB-75F7-41B1-92B462487AA2}"/>
              </a:ext>
            </a:extLst>
          </p:cNvPr>
          <p:cNvGrpSpPr/>
          <p:nvPr/>
        </p:nvGrpSpPr>
        <p:grpSpPr>
          <a:xfrm>
            <a:off x="1978978" y="3307855"/>
            <a:ext cx="8234044" cy="2551441"/>
            <a:chOff x="1973941" y="3190870"/>
            <a:chExt cx="8234044" cy="2551441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3FF8809-1280-BA46-4779-0F308B0066AF}"/>
                </a:ext>
              </a:extLst>
            </p:cNvPr>
            <p:cNvSpPr/>
            <p:nvPr/>
          </p:nvSpPr>
          <p:spPr>
            <a:xfrm>
              <a:off x="2471058" y="4398950"/>
              <a:ext cx="7249884" cy="720292"/>
            </a:xfrm>
            <a:custGeom>
              <a:avLst/>
              <a:gdLst>
                <a:gd name="connsiteX0" fmla="*/ 6386279 w 6720109"/>
                <a:gd name="connsiteY0" fmla="*/ 166915 h 667658"/>
                <a:gd name="connsiteX1" fmla="*/ 6219365 w 6720109"/>
                <a:gd name="connsiteY1" fmla="*/ 333829 h 667658"/>
                <a:gd name="connsiteX2" fmla="*/ 6386279 w 6720109"/>
                <a:gd name="connsiteY2" fmla="*/ 500743 h 667658"/>
                <a:gd name="connsiteX3" fmla="*/ 6553193 w 6720109"/>
                <a:gd name="connsiteY3" fmla="*/ 333829 h 667658"/>
                <a:gd name="connsiteX4" fmla="*/ 6386279 w 6720109"/>
                <a:gd name="connsiteY4" fmla="*/ 166915 h 667658"/>
                <a:gd name="connsiteX5" fmla="*/ 4869538 w 6720109"/>
                <a:gd name="connsiteY5" fmla="*/ 166915 h 667658"/>
                <a:gd name="connsiteX6" fmla="*/ 4702624 w 6720109"/>
                <a:gd name="connsiteY6" fmla="*/ 333829 h 667658"/>
                <a:gd name="connsiteX7" fmla="*/ 4869538 w 6720109"/>
                <a:gd name="connsiteY7" fmla="*/ 500743 h 667658"/>
                <a:gd name="connsiteX8" fmla="*/ 5036452 w 6720109"/>
                <a:gd name="connsiteY8" fmla="*/ 333829 h 667658"/>
                <a:gd name="connsiteX9" fmla="*/ 4869538 w 6720109"/>
                <a:gd name="connsiteY9" fmla="*/ 166915 h 667658"/>
                <a:gd name="connsiteX10" fmla="*/ 3352797 w 6720109"/>
                <a:gd name="connsiteY10" fmla="*/ 166915 h 667658"/>
                <a:gd name="connsiteX11" fmla="*/ 3185883 w 6720109"/>
                <a:gd name="connsiteY11" fmla="*/ 333829 h 667658"/>
                <a:gd name="connsiteX12" fmla="*/ 3352797 w 6720109"/>
                <a:gd name="connsiteY12" fmla="*/ 500743 h 667658"/>
                <a:gd name="connsiteX13" fmla="*/ 3519711 w 6720109"/>
                <a:gd name="connsiteY13" fmla="*/ 333829 h 667658"/>
                <a:gd name="connsiteX14" fmla="*/ 3352797 w 6720109"/>
                <a:gd name="connsiteY14" fmla="*/ 166915 h 667658"/>
                <a:gd name="connsiteX15" fmla="*/ 1850569 w 6720109"/>
                <a:gd name="connsiteY15" fmla="*/ 166915 h 667658"/>
                <a:gd name="connsiteX16" fmla="*/ 1683656 w 6720109"/>
                <a:gd name="connsiteY16" fmla="*/ 333829 h 667658"/>
                <a:gd name="connsiteX17" fmla="*/ 1850569 w 6720109"/>
                <a:gd name="connsiteY17" fmla="*/ 500743 h 667658"/>
                <a:gd name="connsiteX18" fmla="*/ 2017483 w 6720109"/>
                <a:gd name="connsiteY18" fmla="*/ 333829 h 667658"/>
                <a:gd name="connsiteX19" fmla="*/ 1850569 w 6720109"/>
                <a:gd name="connsiteY19" fmla="*/ 166915 h 667658"/>
                <a:gd name="connsiteX20" fmla="*/ 333828 w 6720109"/>
                <a:gd name="connsiteY20" fmla="*/ 166915 h 667658"/>
                <a:gd name="connsiteX21" fmla="*/ 166914 w 6720109"/>
                <a:gd name="connsiteY21" fmla="*/ 333829 h 667658"/>
                <a:gd name="connsiteX22" fmla="*/ 333828 w 6720109"/>
                <a:gd name="connsiteY22" fmla="*/ 500743 h 667658"/>
                <a:gd name="connsiteX23" fmla="*/ 500742 w 6720109"/>
                <a:gd name="connsiteY23" fmla="*/ 333829 h 667658"/>
                <a:gd name="connsiteX24" fmla="*/ 333828 w 6720109"/>
                <a:gd name="connsiteY24" fmla="*/ 166915 h 667658"/>
                <a:gd name="connsiteX25" fmla="*/ 333829 w 6720109"/>
                <a:gd name="connsiteY25" fmla="*/ 0 h 667658"/>
                <a:gd name="connsiteX26" fmla="*/ 641424 w 6720109"/>
                <a:gd name="connsiteY26" fmla="*/ 203888 h 667658"/>
                <a:gd name="connsiteX27" fmla="*/ 649796 w 6720109"/>
                <a:gd name="connsiteY27" fmla="*/ 245355 h 667658"/>
                <a:gd name="connsiteX28" fmla="*/ 1534603 w 6720109"/>
                <a:gd name="connsiteY28" fmla="*/ 245355 h 667658"/>
                <a:gd name="connsiteX29" fmla="*/ 1542976 w 6720109"/>
                <a:gd name="connsiteY29" fmla="*/ 203888 h 667658"/>
                <a:gd name="connsiteX30" fmla="*/ 1850570 w 6720109"/>
                <a:gd name="connsiteY30" fmla="*/ 0 h 667658"/>
                <a:gd name="connsiteX31" fmla="*/ 2158165 w 6720109"/>
                <a:gd name="connsiteY31" fmla="*/ 203888 h 667658"/>
                <a:gd name="connsiteX32" fmla="*/ 2166538 w 6720109"/>
                <a:gd name="connsiteY32" fmla="*/ 245355 h 667658"/>
                <a:gd name="connsiteX33" fmla="*/ 3036831 w 6720109"/>
                <a:gd name="connsiteY33" fmla="*/ 245355 h 667658"/>
                <a:gd name="connsiteX34" fmla="*/ 3045203 w 6720109"/>
                <a:gd name="connsiteY34" fmla="*/ 203888 h 667658"/>
                <a:gd name="connsiteX35" fmla="*/ 3352798 w 6720109"/>
                <a:gd name="connsiteY35" fmla="*/ 0 h 667658"/>
                <a:gd name="connsiteX36" fmla="*/ 3660393 w 6720109"/>
                <a:gd name="connsiteY36" fmla="*/ 203888 h 667658"/>
                <a:gd name="connsiteX37" fmla="*/ 3668765 w 6720109"/>
                <a:gd name="connsiteY37" fmla="*/ 245355 h 667658"/>
                <a:gd name="connsiteX38" fmla="*/ 4553572 w 6720109"/>
                <a:gd name="connsiteY38" fmla="*/ 245355 h 667658"/>
                <a:gd name="connsiteX39" fmla="*/ 4561944 w 6720109"/>
                <a:gd name="connsiteY39" fmla="*/ 203888 h 667658"/>
                <a:gd name="connsiteX40" fmla="*/ 4869539 w 6720109"/>
                <a:gd name="connsiteY40" fmla="*/ 0 h 667658"/>
                <a:gd name="connsiteX41" fmla="*/ 5177134 w 6720109"/>
                <a:gd name="connsiteY41" fmla="*/ 203888 h 667658"/>
                <a:gd name="connsiteX42" fmla="*/ 5185506 w 6720109"/>
                <a:gd name="connsiteY42" fmla="*/ 245355 h 667658"/>
                <a:gd name="connsiteX43" fmla="*/ 6070313 w 6720109"/>
                <a:gd name="connsiteY43" fmla="*/ 245355 h 667658"/>
                <a:gd name="connsiteX44" fmla="*/ 6078685 w 6720109"/>
                <a:gd name="connsiteY44" fmla="*/ 203888 h 667658"/>
                <a:gd name="connsiteX45" fmla="*/ 6386280 w 6720109"/>
                <a:gd name="connsiteY45" fmla="*/ 0 h 667658"/>
                <a:gd name="connsiteX46" fmla="*/ 6720109 w 6720109"/>
                <a:gd name="connsiteY46" fmla="*/ 333829 h 667658"/>
                <a:gd name="connsiteX47" fmla="*/ 6386280 w 6720109"/>
                <a:gd name="connsiteY47" fmla="*/ 667658 h 667658"/>
                <a:gd name="connsiteX48" fmla="*/ 6078685 w 6720109"/>
                <a:gd name="connsiteY48" fmla="*/ 463771 h 667658"/>
                <a:gd name="connsiteX49" fmla="*/ 6070313 w 6720109"/>
                <a:gd name="connsiteY49" fmla="*/ 422301 h 667658"/>
                <a:gd name="connsiteX50" fmla="*/ 5185506 w 6720109"/>
                <a:gd name="connsiteY50" fmla="*/ 422301 h 667658"/>
                <a:gd name="connsiteX51" fmla="*/ 5177134 w 6720109"/>
                <a:gd name="connsiteY51" fmla="*/ 463771 h 667658"/>
                <a:gd name="connsiteX52" fmla="*/ 4869539 w 6720109"/>
                <a:gd name="connsiteY52" fmla="*/ 667658 h 667658"/>
                <a:gd name="connsiteX53" fmla="*/ 4561944 w 6720109"/>
                <a:gd name="connsiteY53" fmla="*/ 463771 h 667658"/>
                <a:gd name="connsiteX54" fmla="*/ 4553571 w 6720109"/>
                <a:gd name="connsiteY54" fmla="*/ 422301 h 667658"/>
                <a:gd name="connsiteX55" fmla="*/ 3668765 w 6720109"/>
                <a:gd name="connsiteY55" fmla="*/ 422301 h 667658"/>
                <a:gd name="connsiteX56" fmla="*/ 3660393 w 6720109"/>
                <a:gd name="connsiteY56" fmla="*/ 463771 h 667658"/>
                <a:gd name="connsiteX57" fmla="*/ 3352798 w 6720109"/>
                <a:gd name="connsiteY57" fmla="*/ 667658 h 667658"/>
                <a:gd name="connsiteX58" fmla="*/ 3045203 w 6720109"/>
                <a:gd name="connsiteY58" fmla="*/ 463771 h 667658"/>
                <a:gd name="connsiteX59" fmla="*/ 3036830 w 6720109"/>
                <a:gd name="connsiteY59" fmla="*/ 422301 h 667658"/>
                <a:gd name="connsiteX60" fmla="*/ 2166538 w 6720109"/>
                <a:gd name="connsiteY60" fmla="*/ 422301 h 667658"/>
                <a:gd name="connsiteX61" fmla="*/ 2158165 w 6720109"/>
                <a:gd name="connsiteY61" fmla="*/ 463771 h 667658"/>
                <a:gd name="connsiteX62" fmla="*/ 1850570 w 6720109"/>
                <a:gd name="connsiteY62" fmla="*/ 667658 h 667658"/>
                <a:gd name="connsiteX63" fmla="*/ 1542976 w 6720109"/>
                <a:gd name="connsiteY63" fmla="*/ 463771 h 667658"/>
                <a:gd name="connsiteX64" fmla="*/ 1534603 w 6720109"/>
                <a:gd name="connsiteY64" fmla="*/ 422301 h 667658"/>
                <a:gd name="connsiteX65" fmla="*/ 649796 w 6720109"/>
                <a:gd name="connsiteY65" fmla="*/ 422301 h 667658"/>
                <a:gd name="connsiteX66" fmla="*/ 641424 w 6720109"/>
                <a:gd name="connsiteY66" fmla="*/ 463771 h 667658"/>
                <a:gd name="connsiteX67" fmla="*/ 333829 w 6720109"/>
                <a:gd name="connsiteY67" fmla="*/ 667658 h 667658"/>
                <a:gd name="connsiteX68" fmla="*/ 0 w 6720109"/>
                <a:gd name="connsiteY68" fmla="*/ 333829 h 667658"/>
                <a:gd name="connsiteX69" fmla="*/ 333829 w 6720109"/>
                <a:gd name="connsiteY69" fmla="*/ 0 h 667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6720109" h="667658">
                  <a:moveTo>
                    <a:pt x="6386279" y="166915"/>
                  </a:moveTo>
                  <a:cubicBezTo>
                    <a:pt x="6294095" y="166915"/>
                    <a:pt x="6219365" y="241645"/>
                    <a:pt x="6219365" y="333829"/>
                  </a:cubicBezTo>
                  <a:cubicBezTo>
                    <a:pt x="6219365" y="426013"/>
                    <a:pt x="6294095" y="500743"/>
                    <a:pt x="6386279" y="500743"/>
                  </a:cubicBezTo>
                  <a:cubicBezTo>
                    <a:pt x="6478463" y="500743"/>
                    <a:pt x="6553193" y="426013"/>
                    <a:pt x="6553193" y="333829"/>
                  </a:cubicBezTo>
                  <a:cubicBezTo>
                    <a:pt x="6553193" y="241645"/>
                    <a:pt x="6478463" y="166915"/>
                    <a:pt x="6386279" y="166915"/>
                  </a:cubicBezTo>
                  <a:close/>
                  <a:moveTo>
                    <a:pt x="4869538" y="166915"/>
                  </a:moveTo>
                  <a:cubicBezTo>
                    <a:pt x="4777354" y="166915"/>
                    <a:pt x="4702624" y="241645"/>
                    <a:pt x="4702624" y="333829"/>
                  </a:cubicBezTo>
                  <a:cubicBezTo>
                    <a:pt x="4702624" y="426013"/>
                    <a:pt x="4777354" y="500743"/>
                    <a:pt x="4869538" y="500743"/>
                  </a:cubicBezTo>
                  <a:cubicBezTo>
                    <a:pt x="4961722" y="500743"/>
                    <a:pt x="5036452" y="426013"/>
                    <a:pt x="5036452" y="333829"/>
                  </a:cubicBezTo>
                  <a:cubicBezTo>
                    <a:pt x="5036452" y="241645"/>
                    <a:pt x="4961722" y="166915"/>
                    <a:pt x="4869538" y="166915"/>
                  </a:cubicBezTo>
                  <a:close/>
                  <a:moveTo>
                    <a:pt x="3352797" y="166915"/>
                  </a:moveTo>
                  <a:cubicBezTo>
                    <a:pt x="3260613" y="166915"/>
                    <a:pt x="3185883" y="241645"/>
                    <a:pt x="3185883" y="333829"/>
                  </a:cubicBezTo>
                  <a:cubicBezTo>
                    <a:pt x="3185883" y="426013"/>
                    <a:pt x="3260613" y="500743"/>
                    <a:pt x="3352797" y="500743"/>
                  </a:cubicBezTo>
                  <a:cubicBezTo>
                    <a:pt x="3444981" y="500743"/>
                    <a:pt x="3519711" y="426013"/>
                    <a:pt x="3519711" y="333829"/>
                  </a:cubicBezTo>
                  <a:cubicBezTo>
                    <a:pt x="3519711" y="241645"/>
                    <a:pt x="3444981" y="166915"/>
                    <a:pt x="3352797" y="166915"/>
                  </a:cubicBezTo>
                  <a:close/>
                  <a:moveTo>
                    <a:pt x="1850569" y="166915"/>
                  </a:moveTo>
                  <a:cubicBezTo>
                    <a:pt x="1758386" y="166915"/>
                    <a:pt x="1683656" y="241645"/>
                    <a:pt x="1683656" y="333829"/>
                  </a:cubicBezTo>
                  <a:cubicBezTo>
                    <a:pt x="1683656" y="426013"/>
                    <a:pt x="1758386" y="500743"/>
                    <a:pt x="1850569" y="500743"/>
                  </a:cubicBezTo>
                  <a:cubicBezTo>
                    <a:pt x="1942754" y="500743"/>
                    <a:pt x="2017483" y="426013"/>
                    <a:pt x="2017483" y="333829"/>
                  </a:cubicBezTo>
                  <a:cubicBezTo>
                    <a:pt x="2017483" y="241645"/>
                    <a:pt x="1942754" y="166915"/>
                    <a:pt x="1850569" y="166915"/>
                  </a:cubicBezTo>
                  <a:close/>
                  <a:moveTo>
                    <a:pt x="333828" y="166915"/>
                  </a:moveTo>
                  <a:cubicBezTo>
                    <a:pt x="241644" y="166915"/>
                    <a:pt x="166914" y="241645"/>
                    <a:pt x="166914" y="333829"/>
                  </a:cubicBezTo>
                  <a:cubicBezTo>
                    <a:pt x="166914" y="426013"/>
                    <a:pt x="241644" y="500743"/>
                    <a:pt x="333828" y="500743"/>
                  </a:cubicBezTo>
                  <a:cubicBezTo>
                    <a:pt x="426012" y="500743"/>
                    <a:pt x="500742" y="426013"/>
                    <a:pt x="500742" y="333829"/>
                  </a:cubicBezTo>
                  <a:cubicBezTo>
                    <a:pt x="500742" y="241645"/>
                    <a:pt x="426012" y="166915"/>
                    <a:pt x="333828" y="166915"/>
                  </a:cubicBezTo>
                  <a:close/>
                  <a:moveTo>
                    <a:pt x="333829" y="0"/>
                  </a:moveTo>
                  <a:cubicBezTo>
                    <a:pt x="472105" y="0"/>
                    <a:pt x="590746" y="84072"/>
                    <a:pt x="641424" y="203888"/>
                  </a:cubicBezTo>
                  <a:lnTo>
                    <a:pt x="649796" y="245355"/>
                  </a:lnTo>
                  <a:lnTo>
                    <a:pt x="1534603" y="245355"/>
                  </a:lnTo>
                  <a:lnTo>
                    <a:pt x="1542976" y="203888"/>
                  </a:lnTo>
                  <a:cubicBezTo>
                    <a:pt x="1593653" y="84072"/>
                    <a:pt x="1712294" y="0"/>
                    <a:pt x="1850570" y="0"/>
                  </a:cubicBezTo>
                  <a:cubicBezTo>
                    <a:pt x="1988847" y="0"/>
                    <a:pt x="2107487" y="84072"/>
                    <a:pt x="2158165" y="203888"/>
                  </a:cubicBezTo>
                  <a:lnTo>
                    <a:pt x="2166538" y="245355"/>
                  </a:lnTo>
                  <a:lnTo>
                    <a:pt x="3036831" y="245355"/>
                  </a:lnTo>
                  <a:lnTo>
                    <a:pt x="3045203" y="203888"/>
                  </a:lnTo>
                  <a:cubicBezTo>
                    <a:pt x="3095881" y="84072"/>
                    <a:pt x="3214521" y="0"/>
                    <a:pt x="3352798" y="0"/>
                  </a:cubicBezTo>
                  <a:cubicBezTo>
                    <a:pt x="3491075" y="0"/>
                    <a:pt x="3609715" y="84072"/>
                    <a:pt x="3660393" y="203888"/>
                  </a:cubicBezTo>
                  <a:lnTo>
                    <a:pt x="3668765" y="245355"/>
                  </a:lnTo>
                  <a:lnTo>
                    <a:pt x="4553572" y="245355"/>
                  </a:lnTo>
                  <a:lnTo>
                    <a:pt x="4561944" y="203888"/>
                  </a:lnTo>
                  <a:cubicBezTo>
                    <a:pt x="4612622" y="84072"/>
                    <a:pt x="4731262" y="0"/>
                    <a:pt x="4869539" y="0"/>
                  </a:cubicBezTo>
                  <a:cubicBezTo>
                    <a:pt x="5007816" y="0"/>
                    <a:pt x="5126456" y="84072"/>
                    <a:pt x="5177134" y="203888"/>
                  </a:cubicBezTo>
                  <a:lnTo>
                    <a:pt x="5185506" y="245355"/>
                  </a:lnTo>
                  <a:lnTo>
                    <a:pt x="6070313" y="245355"/>
                  </a:lnTo>
                  <a:lnTo>
                    <a:pt x="6078685" y="203888"/>
                  </a:lnTo>
                  <a:cubicBezTo>
                    <a:pt x="6129363" y="84072"/>
                    <a:pt x="6248003" y="0"/>
                    <a:pt x="6386280" y="0"/>
                  </a:cubicBezTo>
                  <a:cubicBezTo>
                    <a:pt x="6570649" y="0"/>
                    <a:pt x="6720109" y="149460"/>
                    <a:pt x="6720109" y="333829"/>
                  </a:cubicBezTo>
                  <a:cubicBezTo>
                    <a:pt x="6720109" y="518198"/>
                    <a:pt x="6570649" y="667658"/>
                    <a:pt x="6386280" y="667658"/>
                  </a:cubicBezTo>
                  <a:cubicBezTo>
                    <a:pt x="6248003" y="667658"/>
                    <a:pt x="6129363" y="583587"/>
                    <a:pt x="6078685" y="463771"/>
                  </a:cubicBezTo>
                  <a:lnTo>
                    <a:pt x="6070313" y="422301"/>
                  </a:lnTo>
                  <a:lnTo>
                    <a:pt x="5185506" y="422301"/>
                  </a:lnTo>
                  <a:lnTo>
                    <a:pt x="5177134" y="463771"/>
                  </a:lnTo>
                  <a:cubicBezTo>
                    <a:pt x="5126456" y="583587"/>
                    <a:pt x="5007816" y="667658"/>
                    <a:pt x="4869539" y="667658"/>
                  </a:cubicBezTo>
                  <a:cubicBezTo>
                    <a:pt x="4731262" y="667658"/>
                    <a:pt x="4612622" y="583587"/>
                    <a:pt x="4561944" y="463771"/>
                  </a:cubicBezTo>
                  <a:lnTo>
                    <a:pt x="4553571" y="422301"/>
                  </a:lnTo>
                  <a:lnTo>
                    <a:pt x="3668765" y="422301"/>
                  </a:lnTo>
                  <a:lnTo>
                    <a:pt x="3660393" y="463771"/>
                  </a:lnTo>
                  <a:cubicBezTo>
                    <a:pt x="3609715" y="583587"/>
                    <a:pt x="3491075" y="667658"/>
                    <a:pt x="3352798" y="667658"/>
                  </a:cubicBezTo>
                  <a:cubicBezTo>
                    <a:pt x="3214521" y="667658"/>
                    <a:pt x="3095881" y="583587"/>
                    <a:pt x="3045203" y="463771"/>
                  </a:cubicBezTo>
                  <a:lnTo>
                    <a:pt x="3036830" y="422301"/>
                  </a:lnTo>
                  <a:lnTo>
                    <a:pt x="2166538" y="422301"/>
                  </a:lnTo>
                  <a:lnTo>
                    <a:pt x="2158165" y="463771"/>
                  </a:lnTo>
                  <a:cubicBezTo>
                    <a:pt x="2107487" y="583587"/>
                    <a:pt x="1988847" y="667658"/>
                    <a:pt x="1850570" y="667658"/>
                  </a:cubicBezTo>
                  <a:cubicBezTo>
                    <a:pt x="1712294" y="667658"/>
                    <a:pt x="1593653" y="583587"/>
                    <a:pt x="1542976" y="463771"/>
                  </a:cubicBezTo>
                  <a:lnTo>
                    <a:pt x="1534603" y="422301"/>
                  </a:lnTo>
                  <a:lnTo>
                    <a:pt x="649796" y="422301"/>
                  </a:lnTo>
                  <a:lnTo>
                    <a:pt x="641424" y="463771"/>
                  </a:lnTo>
                  <a:cubicBezTo>
                    <a:pt x="590746" y="583587"/>
                    <a:pt x="472105" y="667658"/>
                    <a:pt x="333829" y="667658"/>
                  </a:cubicBezTo>
                  <a:cubicBezTo>
                    <a:pt x="149460" y="667658"/>
                    <a:pt x="0" y="518198"/>
                    <a:pt x="0" y="333829"/>
                  </a:cubicBezTo>
                  <a:cubicBezTo>
                    <a:pt x="0" y="149460"/>
                    <a:pt x="149460" y="0"/>
                    <a:pt x="33382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2D050"/>
                </a:gs>
                <a:gs pos="24000">
                  <a:schemeClr val="accent6">
                    <a:lumMod val="75000"/>
                  </a:schemeClr>
                </a:gs>
                <a:gs pos="77000">
                  <a:schemeClr val="accent4"/>
                </a:gs>
                <a:gs pos="50000">
                  <a:schemeClr val="accent5">
                    <a:lumMod val="75000"/>
                  </a:schemeClr>
                </a:gs>
                <a:gs pos="100000">
                  <a:srgbClr val="E65454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A96CE5F-9F8A-702C-D9B6-F4758C4194D3}"/>
                </a:ext>
              </a:extLst>
            </p:cNvPr>
            <p:cNvGrpSpPr/>
            <p:nvPr/>
          </p:nvGrpSpPr>
          <p:grpSpPr>
            <a:xfrm>
              <a:off x="2311399" y="3190870"/>
              <a:ext cx="1084944" cy="976613"/>
              <a:chOff x="2267857" y="3128209"/>
              <a:chExt cx="1084944" cy="976613"/>
            </a:xfrm>
          </p:grpSpPr>
          <p:sp>
            <p:nvSpPr>
              <p:cNvPr id="21" name="Speech Bubble: Oval 20">
                <a:extLst>
                  <a:ext uri="{FF2B5EF4-FFF2-40B4-BE49-F238E27FC236}">
                    <a16:creationId xmlns:a16="http://schemas.microsoft.com/office/drawing/2014/main" id="{04C0B9B4-2B3C-FAA1-8007-033A658CF192}"/>
                  </a:ext>
                </a:extLst>
              </p:cNvPr>
              <p:cNvSpPr/>
              <p:nvPr/>
            </p:nvSpPr>
            <p:spPr>
              <a:xfrm>
                <a:off x="2267857" y="3128209"/>
                <a:ext cx="1084944" cy="976613"/>
              </a:xfrm>
              <a:prstGeom prst="wedgeEllipseCallout">
                <a:avLst>
                  <a:gd name="adj1" fmla="val -1321"/>
                  <a:gd name="adj2" fmla="val 67919"/>
                </a:avLst>
              </a:prstGeom>
              <a:noFill/>
              <a:ln w="28575">
                <a:solidFill>
                  <a:srgbClr val="E6545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647AD67-2721-808D-EB08-C7F256978578}"/>
                  </a:ext>
                </a:extLst>
              </p:cNvPr>
              <p:cNvSpPr/>
              <p:nvPr/>
            </p:nvSpPr>
            <p:spPr>
              <a:xfrm>
                <a:off x="2487163" y="3154850"/>
                <a:ext cx="646331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rgbClr val="E65454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A80F9B-7DF2-BDBC-3C96-071FA0653085}"/>
                </a:ext>
              </a:extLst>
            </p:cNvPr>
            <p:cNvSpPr txBox="1"/>
            <p:nvPr/>
          </p:nvSpPr>
          <p:spPr>
            <a:xfrm>
              <a:off x="1973941" y="5157536"/>
              <a:ext cx="164940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cap="none" spc="0">
                  <a:ln w="9525">
                    <a:noFill/>
                    <a:prstDash val="solid"/>
                  </a:ln>
                  <a:solidFill>
                    <a:srgbClr val="E6545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Specific</a:t>
              </a:r>
            </a:p>
            <a:p>
              <a:pPr algn="ctr"/>
              <a:r>
                <a:rPr lang="en-US" sz="1600">
                  <a:ln w="9525">
                    <a:noFill/>
                    <a:prstDash val="solid"/>
                  </a:ln>
                  <a:solidFill>
                    <a:srgbClr val="E65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Cụ thể, rõ tàng</a:t>
              </a:r>
              <a:endParaRPr lang="en-US" sz="1600" cap="none" spc="0">
                <a:ln w="9525">
                  <a:noFill/>
                  <a:prstDash val="solid"/>
                </a:ln>
                <a:solidFill>
                  <a:srgbClr val="E654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F6932F7-1A82-1D80-B2C5-5A3029BB8CBF}"/>
                </a:ext>
              </a:extLst>
            </p:cNvPr>
            <p:cNvGrpSpPr/>
            <p:nvPr/>
          </p:nvGrpSpPr>
          <p:grpSpPr>
            <a:xfrm>
              <a:off x="3951516" y="3190870"/>
              <a:ext cx="1084944" cy="976613"/>
              <a:chOff x="2267857" y="3128209"/>
              <a:chExt cx="1084944" cy="976613"/>
            </a:xfrm>
          </p:grpSpPr>
          <p:sp>
            <p:nvSpPr>
              <p:cNvPr id="29" name="Speech Bubble: Oval 28">
                <a:extLst>
                  <a:ext uri="{FF2B5EF4-FFF2-40B4-BE49-F238E27FC236}">
                    <a16:creationId xmlns:a16="http://schemas.microsoft.com/office/drawing/2014/main" id="{CAF2AC74-D64C-1758-6209-E26CEF13B3C9}"/>
                  </a:ext>
                </a:extLst>
              </p:cNvPr>
              <p:cNvSpPr/>
              <p:nvPr/>
            </p:nvSpPr>
            <p:spPr>
              <a:xfrm>
                <a:off x="2267857" y="3128209"/>
                <a:ext cx="1084944" cy="976613"/>
              </a:xfrm>
              <a:prstGeom prst="wedgeEllipseCallout">
                <a:avLst>
                  <a:gd name="adj1" fmla="val -1321"/>
                  <a:gd name="adj2" fmla="val 67919"/>
                </a:avLst>
              </a:prstGeom>
              <a:noFill/>
              <a:ln w="28575">
                <a:solidFill>
                  <a:schemeClr val="accent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77149AD-C21B-068F-B922-F8C650ED7D5E}"/>
                  </a:ext>
                </a:extLst>
              </p:cNvPr>
              <p:cNvSpPr/>
              <p:nvPr/>
            </p:nvSpPr>
            <p:spPr>
              <a:xfrm>
                <a:off x="2429455" y="3154850"/>
                <a:ext cx="761747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accent4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6C6A88A-12B1-688E-A18D-723595AFAF29}"/>
                </a:ext>
              </a:extLst>
            </p:cNvPr>
            <p:cNvGrpSpPr/>
            <p:nvPr/>
          </p:nvGrpSpPr>
          <p:grpSpPr>
            <a:xfrm>
              <a:off x="5548093" y="3190870"/>
              <a:ext cx="1084944" cy="976613"/>
              <a:chOff x="2267857" y="3128209"/>
              <a:chExt cx="1084944" cy="976613"/>
            </a:xfrm>
          </p:grpSpPr>
          <p:sp>
            <p:nvSpPr>
              <p:cNvPr id="32" name="Speech Bubble: Oval 31">
                <a:extLst>
                  <a:ext uri="{FF2B5EF4-FFF2-40B4-BE49-F238E27FC236}">
                    <a16:creationId xmlns:a16="http://schemas.microsoft.com/office/drawing/2014/main" id="{8CB270C0-D33F-4E43-8BC8-319B553CE693}"/>
                  </a:ext>
                </a:extLst>
              </p:cNvPr>
              <p:cNvSpPr/>
              <p:nvPr/>
            </p:nvSpPr>
            <p:spPr>
              <a:xfrm>
                <a:off x="2267857" y="3128209"/>
                <a:ext cx="1084944" cy="976613"/>
              </a:xfrm>
              <a:prstGeom prst="wedgeEllipseCallout">
                <a:avLst>
                  <a:gd name="adj1" fmla="val -1321"/>
                  <a:gd name="adj2" fmla="val 67919"/>
                </a:avLst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17C2B9F-D3BF-51D0-9DA0-3EDD92589183}"/>
                  </a:ext>
                </a:extLst>
              </p:cNvPr>
              <p:cNvSpPr/>
              <p:nvPr/>
            </p:nvSpPr>
            <p:spPr>
              <a:xfrm>
                <a:off x="2467927" y="3154850"/>
                <a:ext cx="684803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accent5">
                        <a:lumMod val="75000"/>
                      </a:schemeClr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8A207DC-CA2E-8D6A-E07F-5363D7567A65}"/>
                </a:ext>
              </a:extLst>
            </p:cNvPr>
            <p:cNvGrpSpPr/>
            <p:nvPr/>
          </p:nvGrpSpPr>
          <p:grpSpPr>
            <a:xfrm>
              <a:off x="7188218" y="3190870"/>
              <a:ext cx="1084944" cy="976613"/>
              <a:chOff x="2267857" y="3128209"/>
              <a:chExt cx="1084944" cy="976613"/>
            </a:xfrm>
          </p:grpSpPr>
          <p:sp>
            <p:nvSpPr>
              <p:cNvPr id="35" name="Speech Bubble: Oval 34">
                <a:extLst>
                  <a:ext uri="{FF2B5EF4-FFF2-40B4-BE49-F238E27FC236}">
                    <a16:creationId xmlns:a16="http://schemas.microsoft.com/office/drawing/2014/main" id="{89605569-E7E3-2EC8-0030-3084BA93494D}"/>
                  </a:ext>
                </a:extLst>
              </p:cNvPr>
              <p:cNvSpPr/>
              <p:nvPr/>
            </p:nvSpPr>
            <p:spPr>
              <a:xfrm>
                <a:off x="2267857" y="3128209"/>
                <a:ext cx="1084944" cy="976613"/>
              </a:xfrm>
              <a:prstGeom prst="wedgeEllipseCallout">
                <a:avLst>
                  <a:gd name="adj1" fmla="val -1321"/>
                  <a:gd name="adj2" fmla="val 67919"/>
                </a:avLst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FE7F17F-FEC2-2DC0-4575-3A042A58160E}"/>
                  </a:ext>
                </a:extLst>
              </p:cNvPr>
              <p:cNvSpPr/>
              <p:nvPr/>
            </p:nvSpPr>
            <p:spPr>
              <a:xfrm>
                <a:off x="2467927" y="3154850"/>
                <a:ext cx="684803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5B43378-831F-8AA3-C1CC-6F82A62B19F8}"/>
                </a:ext>
              </a:extLst>
            </p:cNvPr>
            <p:cNvGrpSpPr/>
            <p:nvPr/>
          </p:nvGrpSpPr>
          <p:grpSpPr>
            <a:xfrm>
              <a:off x="8882742" y="3190870"/>
              <a:ext cx="1084944" cy="976613"/>
              <a:chOff x="2267857" y="3128209"/>
              <a:chExt cx="1084944" cy="976613"/>
            </a:xfrm>
          </p:grpSpPr>
          <p:sp>
            <p:nvSpPr>
              <p:cNvPr id="38" name="Speech Bubble: Oval 37">
                <a:extLst>
                  <a:ext uri="{FF2B5EF4-FFF2-40B4-BE49-F238E27FC236}">
                    <a16:creationId xmlns:a16="http://schemas.microsoft.com/office/drawing/2014/main" id="{819E0744-C0B5-2D2F-5EAC-35A139DAE7FD}"/>
                  </a:ext>
                </a:extLst>
              </p:cNvPr>
              <p:cNvSpPr/>
              <p:nvPr/>
            </p:nvSpPr>
            <p:spPr>
              <a:xfrm>
                <a:off x="2267857" y="3128209"/>
                <a:ext cx="1084944" cy="976613"/>
              </a:xfrm>
              <a:prstGeom prst="wedgeEllipseCallout">
                <a:avLst>
                  <a:gd name="adj1" fmla="val -1321"/>
                  <a:gd name="adj2" fmla="val 67919"/>
                </a:avLst>
              </a:prstGeom>
              <a:noFill/>
              <a:ln w="28575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573F9D0-3660-005A-82BA-E7275E84FCE3}"/>
                  </a:ext>
                </a:extLst>
              </p:cNvPr>
              <p:cNvSpPr/>
              <p:nvPr/>
            </p:nvSpPr>
            <p:spPr>
              <a:xfrm>
                <a:off x="2506399" y="3154850"/>
                <a:ext cx="607859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rgbClr val="00B050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F539BB-9A90-50F0-0EB8-D3EABABFE3CD}"/>
                </a:ext>
              </a:extLst>
            </p:cNvPr>
            <p:cNvSpPr txBox="1"/>
            <p:nvPr/>
          </p:nvSpPr>
          <p:spPr>
            <a:xfrm>
              <a:off x="3623350" y="5157536"/>
              <a:ext cx="164940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cap="none" spc="0">
                  <a:ln w="9525">
                    <a:noFill/>
                    <a:prstDash val="solid"/>
                  </a:ln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Measurable</a:t>
              </a:r>
            </a:p>
            <a:p>
              <a:pPr algn="ctr"/>
              <a:r>
                <a:rPr lang="en-US" sz="1600" cap="none" spc="0">
                  <a:ln w="9525">
                    <a:noFill/>
                    <a:prstDash val="solid"/>
                  </a:ln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Đo lường được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87F5F74-A890-6610-718F-A18E40E0C2A8}"/>
                </a:ext>
              </a:extLst>
            </p:cNvPr>
            <p:cNvSpPr txBox="1"/>
            <p:nvPr/>
          </p:nvSpPr>
          <p:spPr>
            <a:xfrm>
              <a:off x="5265859" y="5157536"/>
              <a:ext cx="164940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cap="none" spc="0">
                  <a:ln w="9525">
                    <a:noFill/>
                    <a:prstDash val="solid"/>
                  </a:ln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Achievable</a:t>
              </a:r>
            </a:p>
            <a:p>
              <a:pPr algn="ctr"/>
              <a:r>
                <a:rPr lang="en-US" sz="1600" cap="none" spc="0">
                  <a:ln w="9525">
                    <a:noFill/>
                    <a:prstDash val="solid"/>
                  </a:ln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Tính khả thi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B50D05-3B73-EF98-5623-193FD8249E3D}"/>
                </a:ext>
              </a:extLst>
            </p:cNvPr>
            <p:cNvSpPr txBox="1"/>
            <p:nvPr/>
          </p:nvSpPr>
          <p:spPr>
            <a:xfrm>
              <a:off x="6922168" y="5157536"/>
              <a:ext cx="164940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cap="none" spc="0">
                  <a:ln w="9525">
                    <a:noFill/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Relevant</a:t>
              </a:r>
            </a:p>
            <a:p>
              <a:pPr algn="ctr"/>
              <a:r>
                <a:rPr lang="en-US" sz="1600" cap="none" spc="0">
                  <a:ln w="9525">
                    <a:noFill/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Phù hợp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7F84268-2FED-7327-7F4B-73922A65B8DC}"/>
                </a:ext>
              </a:extLst>
            </p:cNvPr>
            <p:cNvSpPr txBox="1"/>
            <p:nvPr/>
          </p:nvSpPr>
          <p:spPr>
            <a:xfrm>
              <a:off x="8558576" y="5157536"/>
              <a:ext cx="164940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cap="none" spc="0">
                  <a:ln w="9525">
                    <a:noFill/>
                    <a:prstDash val="solid"/>
                  </a:ln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Time-bound</a:t>
              </a:r>
            </a:p>
            <a:p>
              <a:pPr algn="ctr"/>
              <a:r>
                <a:rPr lang="en-US" sz="1600" cap="none" spc="0">
                  <a:ln w="9525">
                    <a:noFill/>
                    <a:prstDash val="solid"/>
                  </a:ln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Có thời hạn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F5C46AA-7F58-C761-76BB-5335AA4C36C4}"/>
              </a:ext>
            </a:extLst>
          </p:cNvPr>
          <p:cNvGrpSpPr/>
          <p:nvPr/>
        </p:nvGrpSpPr>
        <p:grpSpPr>
          <a:xfrm>
            <a:off x="2386127" y="7216010"/>
            <a:ext cx="7044123" cy="3523496"/>
            <a:chOff x="2168834" y="2758511"/>
            <a:chExt cx="7044123" cy="352349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D99D815-8835-3705-5D7B-0514A26D9BA2}"/>
                </a:ext>
              </a:extLst>
            </p:cNvPr>
            <p:cNvGrpSpPr/>
            <p:nvPr/>
          </p:nvGrpSpPr>
          <p:grpSpPr>
            <a:xfrm>
              <a:off x="3779733" y="3103856"/>
              <a:ext cx="4763341" cy="2420627"/>
              <a:chOff x="3514858" y="3346130"/>
              <a:chExt cx="4763341" cy="242062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75FC5E94-F6C8-CD29-8BC4-1B92A873E0EB}"/>
                  </a:ext>
                </a:extLst>
              </p:cNvPr>
              <p:cNvSpPr/>
              <p:nvPr/>
            </p:nvSpPr>
            <p:spPr>
              <a:xfrm>
                <a:off x="3514858" y="3346131"/>
                <a:ext cx="2238343" cy="109791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LÊN LỊCH</a:t>
                </a:r>
              </a:p>
              <a:p>
                <a:pPr algn="ctr"/>
                <a:endPara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5657D14F-EA7D-21D9-9280-DEF2110D0681}"/>
                  </a:ext>
                </a:extLst>
              </p:cNvPr>
              <p:cNvSpPr/>
              <p:nvPr/>
            </p:nvSpPr>
            <p:spPr>
              <a:xfrm>
                <a:off x="6039856" y="3346130"/>
                <a:ext cx="2238343" cy="1097915"/>
              </a:xfrm>
              <a:prstGeom prst="roundRect">
                <a:avLst/>
              </a:prstGeom>
              <a:solidFill>
                <a:srgbClr val="E6545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THỰC HIỆN NGAY</a:t>
                </a:r>
              </a:p>
              <a:p>
                <a:pPr algn="ctr"/>
                <a:endPara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7CA85011-E7DB-EBF1-6B9C-E9686E514D73}"/>
                  </a:ext>
                </a:extLst>
              </p:cNvPr>
              <p:cNvSpPr/>
              <p:nvPr/>
            </p:nvSpPr>
            <p:spPr>
              <a:xfrm>
                <a:off x="3514858" y="4668843"/>
                <a:ext cx="2238343" cy="1097914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HUỶ BỎ</a:t>
                </a:r>
              </a:p>
              <a:p>
                <a:pPr algn="ctr"/>
                <a:endPara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73BFD4AA-5CEF-11A8-6103-D41FF268E856}"/>
                  </a:ext>
                </a:extLst>
              </p:cNvPr>
              <p:cNvSpPr/>
              <p:nvPr/>
            </p:nvSpPr>
            <p:spPr>
              <a:xfrm>
                <a:off x="6039856" y="4668842"/>
                <a:ext cx="2238343" cy="1097915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UỶ THÁC</a:t>
                </a:r>
              </a:p>
              <a:p>
                <a:pPr algn="ctr"/>
                <a:endPara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4A77538-F1A1-DA84-571F-0E837279AE49}"/>
                </a:ext>
              </a:extLst>
            </p:cNvPr>
            <p:cNvSpPr/>
            <p:nvPr/>
          </p:nvSpPr>
          <p:spPr>
            <a:xfrm flipV="1">
              <a:off x="3372167" y="2758511"/>
              <a:ext cx="5532957" cy="3158301"/>
            </a:xfrm>
            <a:custGeom>
              <a:avLst/>
              <a:gdLst>
                <a:gd name="connsiteX0" fmla="*/ 91440 w 5532957"/>
                <a:gd name="connsiteY0" fmla="*/ 3158301 h 3158301"/>
                <a:gd name="connsiteX1" fmla="*/ 182880 w 5532957"/>
                <a:gd name="connsiteY1" fmla="*/ 2885444 h 3158301"/>
                <a:gd name="connsiteX2" fmla="*/ 137160 w 5532957"/>
                <a:gd name="connsiteY2" fmla="*/ 2885444 h 3158301"/>
                <a:gd name="connsiteX3" fmla="*/ 137160 w 5532957"/>
                <a:gd name="connsiteY3" fmla="*/ 137160 h 3158301"/>
                <a:gd name="connsiteX4" fmla="*/ 5260100 w 5532957"/>
                <a:gd name="connsiteY4" fmla="*/ 137160 h 3158301"/>
                <a:gd name="connsiteX5" fmla="*/ 5260100 w 5532957"/>
                <a:gd name="connsiteY5" fmla="*/ 182880 h 3158301"/>
                <a:gd name="connsiteX6" fmla="*/ 5532957 w 5532957"/>
                <a:gd name="connsiteY6" fmla="*/ 91440 h 3158301"/>
                <a:gd name="connsiteX7" fmla="*/ 5260100 w 5532957"/>
                <a:gd name="connsiteY7" fmla="*/ 0 h 3158301"/>
                <a:gd name="connsiteX8" fmla="*/ 5260100 w 5532957"/>
                <a:gd name="connsiteY8" fmla="*/ 45720 h 3158301"/>
                <a:gd name="connsiteX9" fmla="*/ 46557 w 5532957"/>
                <a:gd name="connsiteY9" fmla="*/ 45720 h 3158301"/>
                <a:gd name="connsiteX10" fmla="*/ 46557 w 5532957"/>
                <a:gd name="connsiteY10" fmla="*/ 131873 h 3158301"/>
                <a:gd name="connsiteX11" fmla="*/ 45720 w 5532957"/>
                <a:gd name="connsiteY11" fmla="*/ 131873 h 3158301"/>
                <a:gd name="connsiteX12" fmla="*/ 45720 w 5532957"/>
                <a:gd name="connsiteY12" fmla="*/ 2885444 h 3158301"/>
                <a:gd name="connsiteX13" fmla="*/ 0 w 5532957"/>
                <a:gd name="connsiteY13" fmla="*/ 2885444 h 31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32957" h="3158301">
                  <a:moveTo>
                    <a:pt x="91440" y="3158301"/>
                  </a:moveTo>
                  <a:lnTo>
                    <a:pt x="182880" y="2885444"/>
                  </a:lnTo>
                  <a:lnTo>
                    <a:pt x="137160" y="2885444"/>
                  </a:lnTo>
                  <a:lnTo>
                    <a:pt x="137160" y="137160"/>
                  </a:lnTo>
                  <a:lnTo>
                    <a:pt x="5260100" y="137160"/>
                  </a:lnTo>
                  <a:lnTo>
                    <a:pt x="5260100" y="182880"/>
                  </a:lnTo>
                  <a:lnTo>
                    <a:pt x="5532957" y="91440"/>
                  </a:lnTo>
                  <a:lnTo>
                    <a:pt x="5260100" y="0"/>
                  </a:lnTo>
                  <a:lnTo>
                    <a:pt x="5260100" y="45720"/>
                  </a:lnTo>
                  <a:lnTo>
                    <a:pt x="46557" y="45720"/>
                  </a:lnTo>
                  <a:lnTo>
                    <a:pt x="46557" y="131873"/>
                  </a:lnTo>
                  <a:lnTo>
                    <a:pt x="45720" y="131873"/>
                  </a:lnTo>
                  <a:lnTo>
                    <a:pt x="45720" y="2885444"/>
                  </a:lnTo>
                  <a:lnTo>
                    <a:pt x="0" y="28854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A726B07-C912-76B6-A586-665A9CFF3FD8}"/>
                </a:ext>
              </a:extLst>
            </p:cNvPr>
            <p:cNvSpPr txBox="1"/>
            <p:nvPr/>
          </p:nvSpPr>
          <p:spPr>
            <a:xfrm>
              <a:off x="3360704" y="5931370"/>
              <a:ext cx="1869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Không khẩn cấp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A147D87-9482-40AE-A2A7-151F50623B81}"/>
                </a:ext>
              </a:extLst>
            </p:cNvPr>
            <p:cNvSpPr txBox="1"/>
            <p:nvPr/>
          </p:nvSpPr>
          <p:spPr>
            <a:xfrm>
              <a:off x="7343441" y="5943453"/>
              <a:ext cx="1869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Khẩn cấp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72E5CA0-024A-A54D-E1DF-8E6C2B0B7679}"/>
                </a:ext>
              </a:extLst>
            </p:cNvPr>
            <p:cNvSpPr txBox="1"/>
            <p:nvPr/>
          </p:nvSpPr>
          <p:spPr>
            <a:xfrm>
              <a:off x="2168835" y="5198299"/>
              <a:ext cx="11918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Không </a:t>
              </a:r>
            </a:p>
            <a:p>
              <a:r>
                <a:rPr 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quan trọng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F2A6BAB-B50F-424C-4D5A-FD3A9AAB6DF2}"/>
                </a:ext>
              </a:extLst>
            </p:cNvPr>
            <p:cNvSpPr txBox="1"/>
            <p:nvPr/>
          </p:nvSpPr>
          <p:spPr>
            <a:xfrm>
              <a:off x="2168834" y="3183553"/>
              <a:ext cx="12488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Quan trọng</a:t>
              </a:r>
            </a:p>
          </p:txBody>
        </p:sp>
        <p:pic>
          <p:nvPicPr>
            <p:cNvPr id="52" name="Graphic 51" descr="Daily calendar with solid fill">
              <a:extLst>
                <a:ext uri="{FF2B5EF4-FFF2-40B4-BE49-F238E27FC236}">
                  <a16:creationId xmlns:a16="http://schemas.microsoft.com/office/drawing/2014/main" id="{F25C035D-04F6-1585-3325-28608B1B7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83486" y="3530020"/>
              <a:ext cx="630836" cy="630836"/>
            </a:xfrm>
            <a:prstGeom prst="rect">
              <a:avLst/>
            </a:prstGeom>
          </p:spPr>
        </p:pic>
        <p:pic>
          <p:nvPicPr>
            <p:cNvPr id="53" name="Graphic 52" descr="Boardroom with solid fill">
              <a:extLst>
                <a:ext uri="{FF2B5EF4-FFF2-40B4-BE49-F238E27FC236}">
                  <a16:creationId xmlns:a16="http://schemas.microsoft.com/office/drawing/2014/main" id="{0F9078BE-5223-C2FC-4DD0-8AFB670E1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66702" y="4674072"/>
              <a:ext cx="914400" cy="914400"/>
            </a:xfrm>
            <a:prstGeom prst="rect">
              <a:avLst/>
            </a:prstGeom>
          </p:spPr>
        </p:pic>
        <p:pic>
          <p:nvPicPr>
            <p:cNvPr id="54" name="Graphic 53" descr="Close with solid fill">
              <a:extLst>
                <a:ext uri="{FF2B5EF4-FFF2-40B4-BE49-F238E27FC236}">
                  <a16:creationId xmlns:a16="http://schemas.microsoft.com/office/drawing/2014/main" id="{A860EF45-0A3B-ABEB-6ABA-634B785E0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596186" y="4850227"/>
              <a:ext cx="630836" cy="630836"/>
            </a:xfrm>
            <a:prstGeom prst="rect">
              <a:avLst/>
            </a:prstGeom>
          </p:spPr>
        </p:pic>
        <p:pic>
          <p:nvPicPr>
            <p:cNvPr id="55" name="Graphic 54" descr="Star with solid fill">
              <a:extLst>
                <a:ext uri="{FF2B5EF4-FFF2-40B4-BE49-F238E27FC236}">
                  <a16:creationId xmlns:a16="http://schemas.microsoft.com/office/drawing/2014/main" id="{8167A0BF-73F7-6F08-4DAB-34EA17CEC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64087" y="3536626"/>
              <a:ext cx="658475" cy="658475"/>
            </a:xfrm>
            <a:prstGeom prst="rect">
              <a:avLst/>
            </a:prstGeom>
          </p:spPr>
        </p:pic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FD8D7F8-ED72-2924-BC7C-0623816B0AB0}"/>
              </a:ext>
            </a:extLst>
          </p:cNvPr>
          <p:cNvSpPr/>
          <p:nvPr/>
        </p:nvSpPr>
        <p:spPr>
          <a:xfrm>
            <a:off x="605971" y="1128646"/>
            <a:ext cx="11019972" cy="1877510"/>
          </a:xfrm>
          <a:prstGeom prst="roundRect">
            <a:avLst>
              <a:gd name="adj" fmla="val 6126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31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2808E2-51AC-6EDA-1EC0-ADAD7D2C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7F368-4553-49EE-81E3-EB2C8C309277}" type="datetime7">
              <a:rPr lang="en-US" smtClean="0"/>
              <a:t>Oct-24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798D98-7144-108A-E79E-350585E5B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Pham Quoc Khanh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3EE65-5810-250A-7E06-C967465B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48F2-5797-4FF8-B445-875C3B991F6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!!TextBox1">
            <a:extLst>
              <a:ext uri="{FF2B5EF4-FFF2-40B4-BE49-F238E27FC236}">
                <a16:creationId xmlns:a16="http://schemas.microsoft.com/office/drawing/2014/main" id="{16AA64A3-2E6A-56A2-7EF5-726C7F2B3428}"/>
              </a:ext>
            </a:extLst>
          </p:cNvPr>
          <p:cNvSpPr txBox="1"/>
          <p:nvPr/>
        </p:nvSpPr>
        <p:spPr>
          <a:xfrm>
            <a:off x="3185886" y="628687"/>
            <a:ext cx="582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rgbClr val="3E40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Tip 1: Phương pháp học tập hiệu quả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2670BC-65DB-BEA4-5C72-8E3ED44FEDD9}"/>
              </a:ext>
            </a:extLst>
          </p:cNvPr>
          <p:cNvGrpSpPr/>
          <p:nvPr/>
        </p:nvGrpSpPr>
        <p:grpSpPr>
          <a:xfrm>
            <a:off x="1978978" y="7342831"/>
            <a:ext cx="8234044" cy="2551441"/>
            <a:chOff x="1973941" y="3190870"/>
            <a:chExt cx="8234044" cy="255144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7EE5444-F90E-791C-0E52-10FC7FBEBF51}"/>
                </a:ext>
              </a:extLst>
            </p:cNvPr>
            <p:cNvSpPr/>
            <p:nvPr/>
          </p:nvSpPr>
          <p:spPr>
            <a:xfrm>
              <a:off x="2471058" y="4398950"/>
              <a:ext cx="7249884" cy="720292"/>
            </a:xfrm>
            <a:custGeom>
              <a:avLst/>
              <a:gdLst>
                <a:gd name="connsiteX0" fmla="*/ 6386279 w 6720109"/>
                <a:gd name="connsiteY0" fmla="*/ 166915 h 667658"/>
                <a:gd name="connsiteX1" fmla="*/ 6219365 w 6720109"/>
                <a:gd name="connsiteY1" fmla="*/ 333829 h 667658"/>
                <a:gd name="connsiteX2" fmla="*/ 6386279 w 6720109"/>
                <a:gd name="connsiteY2" fmla="*/ 500743 h 667658"/>
                <a:gd name="connsiteX3" fmla="*/ 6553193 w 6720109"/>
                <a:gd name="connsiteY3" fmla="*/ 333829 h 667658"/>
                <a:gd name="connsiteX4" fmla="*/ 6386279 w 6720109"/>
                <a:gd name="connsiteY4" fmla="*/ 166915 h 667658"/>
                <a:gd name="connsiteX5" fmla="*/ 4869538 w 6720109"/>
                <a:gd name="connsiteY5" fmla="*/ 166915 h 667658"/>
                <a:gd name="connsiteX6" fmla="*/ 4702624 w 6720109"/>
                <a:gd name="connsiteY6" fmla="*/ 333829 h 667658"/>
                <a:gd name="connsiteX7" fmla="*/ 4869538 w 6720109"/>
                <a:gd name="connsiteY7" fmla="*/ 500743 h 667658"/>
                <a:gd name="connsiteX8" fmla="*/ 5036452 w 6720109"/>
                <a:gd name="connsiteY8" fmla="*/ 333829 h 667658"/>
                <a:gd name="connsiteX9" fmla="*/ 4869538 w 6720109"/>
                <a:gd name="connsiteY9" fmla="*/ 166915 h 667658"/>
                <a:gd name="connsiteX10" fmla="*/ 3352797 w 6720109"/>
                <a:gd name="connsiteY10" fmla="*/ 166915 h 667658"/>
                <a:gd name="connsiteX11" fmla="*/ 3185883 w 6720109"/>
                <a:gd name="connsiteY11" fmla="*/ 333829 h 667658"/>
                <a:gd name="connsiteX12" fmla="*/ 3352797 w 6720109"/>
                <a:gd name="connsiteY12" fmla="*/ 500743 h 667658"/>
                <a:gd name="connsiteX13" fmla="*/ 3519711 w 6720109"/>
                <a:gd name="connsiteY13" fmla="*/ 333829 h 667658"/>
                <a:gd name="connsiteX14" fmla="*/ 3352797 w 6720109"/>
                <a:gd name="connsiteY14" fmla="*/ 166915 h 667658"/>
                <a:gd name="connsiteX15" fmla="*/ 1850569 w 6720109"/>
                <a:gd name="connsiteY15" fmla="*/ 166915 h 667658"/>
                <a:gd name="connsiteX16" fmla="*/ 1683656 w 6720109"/>
                <a:gd name="connsiteY16" fmla="*/ 333829 h 667658"/>
                <a:gd name="connsiteX17" fmla="*/ 1850569 w 6720109"/>
                <a:gd name="connsiteY17" fmla="*/ 500743 h 667658"/>
                <a:gd name="connsiteX18" fmla="*/ 2017483 w 6720109"/>
                <a:gd name="connsiteY18" fmla="*/ 333829 h 667658"/>
                <a:gd name="connsiteX19" fmla="*/ 1850569 w 6720109"/>
                <a:gd name="connsiteY19" fmla="*/ 166915 h 667658"/>
                <a:gd name="connsiteX20" fmla="*/ 333828 w 6720109"/>
                <a:gd name="connsiteY20" fmla="*/ 166915 h 667658"/>
                <a:gd name="connsiteX21" fmla="*/ 166914 w 6720109"/>
                <a:gd name="connsiteY21" fmla="*/ 333829 h 667658"/>
                <a:gd name="connsiteX22" fmla="*/ 333828 w 6720109"/>
                <a:gd name="connsiteY22" fmla="*/ 500743 h 667658"/>
                <a:gd name="connsiteX23" fmla="*/ 500742 w 6720109"/>
                <a:gd name="connsiteY23" fmla="*/ 333829 h 667658"/>
                <a:gd name="connsiteX24" fmla="*/ 333828 w 6720109"/>
                <a:gd name="connsiteY24" fmla="*/ 166915 h 667658"/>
                <a:gd name="connsiteX25" fmla="*/ 333829 w 6720109"/>
                <a:gd name="connsiteY25" fmla="*/ 0 h 667658"/>
                <a:gd name="connsiteX26" fmla="*/ 641424 w 6720109"/>
                <a:gd name="connsiteY26" fmla="*/ 203888 h 667658"/>
                <a:gd name="connsiteX27" fmla="*/ 649796 w 6720109"/>
                <a:gd name="connsiteY27" fmla="*/ 245355 h 667658"/>
                <a:gd name="connsiteX28" fmla="*/ 1534603 w 6720109"/>
                <a:gd name="connsiteY28" fmla="*/ 245355 h 667658"/>
                <a:gd name="connsiteX29" fmla="*/ 1542976 w 6720109"/>
                <a:gd name="connsiteY29" fmla="*/ 203888 h 667658"/>
                <a:gd name="connsiteX30" fmla="*/ 1850570 w 6720109"/>
                <a:gd name="connsiteY30" fmla="*/ 0 h 667658"/>
                <a:gd name="connsiteX31" fmla="*/ 2158165 w 6720109"/>
                <a:gd name="connsiteY31" fmla="*/ 203888 h 667658"/>
                <a:gd name="connsiteX32" fmla="*/ 2166538 w 6720109"/>
                <a:gd name="connsiteY32" fmla="*/ 245355 h 667658"/>
                <a:gd name="connsiteX33" fmla="*/ 3036831 w 6720109"/>
                <a:gd name="connsiteY33" fmla="*/ 245355 h 667658"/>
                <a:gd name="connsiteX34" fmla="*/ 3045203 w 6720109"/>
                <a:gd name="connsiteY34" fmla="*/ 203888 h 667658"/>
                <a:gd name="connsiteX35" fmla="*/ 3352798 w 6720109"/>
                <a:gd name="connsiteY35" fmla="*/ 0 h 667658"/>
                <a:gd name="connsiteX36" fmla="*/ 3660393 w 6720109"/>
                <a:gd name="connsiteY36" fmla="*/ 203888 h 667658"/>
                <a:gd name="connsiteX37" fmla="*/ 3668765 w 6720109"/>
                <a:gd name="connsiteY37" fmla="*/ 245355 h 667658"/>
                <a:gd name="connsiteX38" fmla="*/ 4553572 w 6720109"/>
                <a:gd name="connsiteY38" fmla="*/ 245355 h 667658"/>
                <a:gd name="connsiteX39" fmla="*/ 4561944 w 6720109"/>
                <a:gd name="connsiteY39" fmla="*/ 203888 h 667658"/>
                <a:gd name="connsiteX40" fmla="*/ 4869539 w 6720109"/>
                <a:gd name="connsiteY40" fmla="*/ 0 h 667658"/>
                <a:gd name="connsiteX41" fmla="*/ 5177134 w 6720109"/>
                <a:gd name="connsiteY41" fmla="*/ 203888 h 667658"/>
                <a:gd name="connsiteX42" fmla="*/ 5185506 w 6720109"/>
                <a:gd name="connsiteY42" fmla="*/ 245355 h 667658"/>
                <a:gd name="connsiteX43" fmla="*/ 6070313 w 6720109"/>
                <a:gd name="connsiteY43" fmla="*/ 245355 h 667658"/>
                <a:gd name="connsiteX44" fmla="*/ 6078685 w 6720109"/>
                <a:gd name="connsiteY44" fmla="*/ 203888 h 667658"/>
                <a:gd name="connsiteX45" fmla="*/ 6386280 w 6720109"/>
                <a:gd name="connsiteY45" fmla="*/ 0 h 667658"/>
                <a:gd name="connsiteX46" fmla="*/ 6720109 w 6720109"/>
                <a:gd name="connsiteY46" fmla="*/ 333829 h 667658"/>
                <a:gd name="connsiteX47" fmla="*/ 6386280 w 6720109"/>
                <a:gd name="connsiteY47" fmla="*/ 667658 h 667658"/>
                <a:gd name="connsiteX48" fmla="*/ 6078685 w 6720109"/>
                <a:gd name="connsiteY48" fmla="*/ 463771 h 667658"/>
                <a:gd name="connsiteX49" fmla="*/ 6070313 w 6720109"/>
                <a:gd name="connsiteY49" fmla="*/ 422301 h 667658"/>
                <a:gd name="connsiteX50" fmla="*/ 5185506 w 6720109"/>
                <a:gd name="connsiteY50" fmla="*/ 422301 h 667658"/>
                <a:gd name="connsiteX51" fmla="*/ 5177134 w 6720109"/>
                <a:gd name="connsiteY51" fmla="*/ 463771 h 667658"/>
                <a:gd name="connsiteX52" fmla="*/ 4869539 w 6720109"/>
                <a:gd name="connsiteY52" fmla="*/ 667658 h 667658"/>
                <a:gd name="connsiteX53" fmla="*/ 4561944 w 6720109"/>
                <a:gd name="connsiteY53" fmla="*/ 463771 h 667658"/>
                <a:gd name="connsiteX54" fmla="*/ 4553571 w 6720109"/>
                <a:gd name="connsiteY54" fmla="*/ 422301 h 667658"/>
                <a:gd name="connsiteX55" fmla="*/ 3668765 w 6720109"/>
                <a:gd name="connsiteY55" fmla="*/ 422301 h 667658"/>
                <a:gd name="connsiteX56" fmla="*/ 3660393 w 6720109"/>
                <a:gd name="connsiteY56" fmla="*/ 463771 h 667658"/>
                <a:gd name="connsiteX57" fmla="*/ 3352798 w 6720109"/>
                <a:gd name="connsiteY57" fmla="*/ 667658 h 667658"/>
                <a:gd name="connsiteX58" fmla="*/ 3045203 w 6720109"/>
                <a:gd name="connsiteY58" fmla="*/ 463771 h 667658"/>
                <a:gd name="connsiteX59" fmla="*/ 3036830 w 6720109"/>
                <a:gd name="connsiteY59" fmla="*/ 422301 h 667658"/>
                <a:gd name="connsiteX60" fmla="*/ 2166538 w 6720109"/>
                <a:gd name="connsiteY60" fmla="*/ 422301 h 667658"/>
                <a:gd name="connsiteX61" fmla="*/ 2158165 w 6720109"/>
                <a:gd name="connsiteY61" fmla="*/ 463771 h 667658"/>
                <a:gd name="connsiteX62" fmla="*/ 1850570 w 6720109"/>
                <a:gd name="connsiteY62" fmla="*/ 667658 h 667658"/>
                <a:gd name="connsiteX63" fmla="*/ 1542976 w 6720109"/>
                <a:gd name="connsiteY63" fmla="*/ 463771 h 667658"/>
                <a:gd name="connsiteX64" fmla="*/ 1534603 w 6720109"/>
                <a:gd name="connsiteY64" fmla="*/ 422301 h 667658"/>
                <a:gd name="connsiteX65" fmla="*/ 649796 w 6720109"/>
                <a:gd name="connsiteY65" fmla="*/ 422301 h 667658"/>
                <a:gd name="connsiteX66" fmla="*/ 641424 w 6720109"/>
                <a:gd name="connsiteY66" fmla="*/ 463771 h 667658"/>
                <a:gd name="connsiteX67" fmla="*/ 333829 w 6720109"/>
                <a:gd name="connsiteY67" fmla="*/ 667658 h 667658"/>
                <a:gd name="connsiteX68" fmla="*/ 0 w 6720109"/>
                <a:gd name="connsiteY68" fmla="*/ 333829 h 667658"/>
                <a:gd name="connsiteX69" fmla="*/ 333829 w 6720109"/>
                <a:gd name="connsiteY69" fmla="*/ 0 h 667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6720109" h="667658">
                  <a:moveTo>
                    <a:pt x="6386279" y="166915"/>
                  </a:moveTo>
                  <a:cubicBezTo>
                    <a:pt x="6294095" y="166915"/>
                    <a:pt x="6219365" y="241645"/>
                    <a:pt x="6219365" y="333829"/>
                  </a:cubicBezTo>
                  <a:cubicBezTo>
                    <a:pt x="6219365" y="426013"/>
                    <a:pt x="6294095" y="500743"/>
                    <a:pt x="6386279" y="500743"/>
                  </a:cubicBezTo>
                  <a:cubicBezTo>
                    <a:pt x="6478463" y="500743"/>
                    <a:pt x="6553193" y="426013"/>
                    <a:pt x="6553193" y="333829"/>
                  </a:cubicBezTo>
                  <a:cubicBezTo>
                    <a:pt x="6553193" y="241645"/>
                    <a:pt x="6478463" y="166915"/>
                    <a:pt x="6386279" y="166915"/>
                  </a:cubicBezTo>
                  <a:close/>
                  <a:moveTo>
                    <a:pt x="4869538" y="166915"/>
                  </a:moveTo>
                  <a:cubicBezTo>
                    <a:pt x="4777354" y="166915"/>
                    <a:pt x="4702624" y="241645"/>
                    <a:pt x="4702624" y="333829"/>
                  </a:cubicBezTo>
                  <a:cubicBezTo>
                    <a:pt x="4702624" y="426013"/>
                    <a:pt x="4777354" y="500743"/>
                    <a:pt x="4869538" y="500743"/>
                  </a:cubicBezTo>
                  <a:cubicBezTo>
                    <a:pt x="4961722" y="500743"/>
                    <a:pt x="5036452" y="426013"/>
                    <a:pt x="5036452" y="333829"/>
                  </a:cubicBezTo>
                  <a:cubicBezTo>
                    <a:pt x="5036452" y="241645"/>
                    <a:pt x="4961722" y="166915"/>
                    <a:pt x="4869538" y="166915"/>
                  </a:cubicBezTo>
                  <a:close/>
                  <a:moveTo>
                    <a:pt x="3352797" y="166915"/>
                  </a:moveTo>
                  <a:cubicBezTo>
                    <a:pt x="3260613" y="166915"/>
                    <a:pt x="3185883" y="241645"/>
                    <a:pt x="3185883" y="333829"/>
                  </a:cubicBezTo>
                  <a:cubicBezTo>
                    <a:pt x="3185883" y="426013"/>
                    <a:pt x="3260613" y="500743"/>
                    <a:pt x="3352797" y="500743"/>
                  </a:cubicBezTo>
                  <a:cubicBezTo>
                    <a:pt x="3444981" y="500743"/>
                    <a:pt x="3519711" y="426013"/>
                    <a:pt x="3519711" y="333829"/>
                  </a:cubicBezTo>
                  <a:cubicBezTo>
                    <a:pt x="3519711" y="241645"/>
                    <a:pt x="3444981" y="166915"/>
                    <a:pt x="3352797" y="166915"/>
                  </a:cubicBezTo>
                  <a:close/>
                  <a:moveTo>
                    <a:pt x="1850569" y="166915"/>
                  </a:moveTo>
                  <a:cubicBezTo>
                    <a:pt x="1758386" y="166915"/>
                    <a:pt x="1683656" y="241645"/>
                    <a:pt x="1683656" y="333829"/>
                  </a:cubicBezTo>
                  <a:cubicBezTo>
                    <a:pt x="1683656" y="426013"/>
                    <a:pt x="1758386" y="500743"/>
                    <a:pt x="1850569" y="500743"/>
                  </a:cubicBezTo>
                  <a:cubicBezTo>
                    <a:pt x="1942754" y="500743"/>
                    <a:pt x="2017483" y="426013"/>
                    <a:pt x="2017483" y="333829"/>
                  </a:cubicBezTo>
                  <a:cubicBezTo>
                    <a:pt x="2017483" y="241645"/>
                    <a:pt x="1942754" y="166915"/>
                    <a:pt x="1850569" y="166915"/>
                  </a:cubicBezTo>
                  <a:close/>
                  <a:moveTo>
                    <a:pt x="333828" y="166915"/>
                  </a:moveTo>
                  <a:cubicBezTo>
                    <a:pt x="241644" y="166915"/>
                    <a:pt x="166914" y="241645"/>
                    <a:pt x="166914" y="333829"/>
                  </a:cubicBezTo>
                  <a:cubicBezTo>
                    <a:pt x="166914" y="426013"/>
                    <a:pt x="241644" y="500743"/>
                    <a:pt x="333828" y="500743"/>
                  </a:cubicBezTo>
                  <a:cubicBezTo>
                    <a:pt x="426012" y="500743"/>
                    <a:pt x="500742" y="426013"/>
                    <a:pt x="500742" y="333829"/>
                  </a:cubicBezTo>
                  <a:cubicBezTo>
                    <a:pt x="500742" y="241645"/>
                    <a:pt x="426012" y="166915"/>
                    <a:pt x="333828" y="166915"/>
                  </a:cubicBezTo>
                  <a:close/>
                  <a:moveTo>
                    <a:pt x="333829" y="0"/>
                  </a:moveTo>
                  <a:cubicBezTo>
                    <a:pt x="472105" y="0"/>
                    <a:pt x="590746" y="84072"/>
                    <a:pt x="641424" y="203888"/>
                  </a:cubicBezTo>
                  <a:lnTo>
                    <a:pt x="649796" y="245355"/>
                  </a:lnTo>
                  <a:lnTo>
                    <a:pt x="1534603" y="245355"/>
                  </a:lnTo>
                  <a:lnTo>
                    <a:pt x="1542976" y="203888"/>
                  </a:lnTo>
                  <a:cubicBezTo>
                    <a:pt x="1593653" y="84072"/>
                    <a:pt x="1712294" y="0"/>
                    <a:pt x="1850570" y="0"/>
                  </a:cubicBezTo>
                  <a:cubicBezTo>
                    <a:pt x="1988847" y="0"/>
                    <a:pt x="2107487" y="84072"/>
                    <a:pt x="2158165" y="203888"/>
                  </a:cubicBezTo>
                  <a:lnTo>
                    <a:pt x="2166538" y="245355"/>
                  </a:lnTo>
                  <a:lnTo>
                    <a:pt x="3036831" y="245355"/>
                  </a:lnTo>
                  <a:lnTo>
                    <a:pt x="3045203" y="203888"/>
                  </a:lnTo>
                  <a:cubicBezTo>
                    <a:pt x="3095881" y="84072"/>
                    <a:pt x="3214521" y="0"/>
                    <a:pt x="3352798" y="0"/>
                  </a:cubicBezTo>
                  <a:cubicBezTo>
                    <a:pt x="3491075" y="0"/>
                    <a:pt x="3609715" y="84072"/>
                    <a:pt x="3660393" y="203888"/>
                  </a:cubicBezTo>
                  <a:lnTo>
                    <a:pt x="3668765" y="245355"/>
                  </a:lnTo>
                  <a:lnTo>
                    <a:pt x="4553572" y="245355"/>
                  </a:lnTo>
                  <a:lnTo>
                    <a:pt x="4561944" y="203888"/>
                  </a:lnTo>
                  <a:cubicBezTo>
                    <a:pt x="4612622" y="84072"/>
                    <a:pt x="4731262" y="0"/>
                    <a:pt x="4869539" y="0"/>
                  </a:cubicBezTo>
                  <a:cubicBezTo>
                    <a:pt x="5007816" y="0"/>
                    <a:pt x="5126456" y="84072"/>
                    <a:pt x="5177134" y="203888"/>
                  </a:cubicBezTo>
                  <a:lnTo>
                    <a:pt x="5185506" y="245355"/>
                  </a:lnTo>
                  <a:lnTo>
                    <a:pt x="6070313" y="245355"/>
                  </a:lnTo>
                  <a:lnTo>
                    <a:pt x="6078685" y="203888"/>
                  </a:lnTo>
                  <a:cubicBezTo>
                    <a:pt x="6129363" y="84072"/>
                    <a:pt x="6248003" y="0"/>
                    <a:pt x="6386280" y="0"/>
                  </a:cubicBezTo>
                  <a:cubicBezTo>
                    <a:pt x="6570649" y="0"/>
                    <a:pt x="6720109" y="149460"/>
                    <a:pt x="6720109" y="333829"/>
                  </a:cubicBezTo>
                  <a:cubicBezTo>
                    <a:pt x="6720109" y="518198"/>
                    <a:pt x="6570649" y="667658"/>
                    <a:pt x="6386280" y="667658"/>
                  </a:cubicBezTo>
                  <a:cubicBezTo>
                    <a:pt x="6248003" y="667658"/>
                    <a:pt x="6129363" y="583587"/>
                    <a:pt x="6078685" y="463771"/>
                  </a:cubicBezTo>
                  <a:lnTo>
                    <a:pt x="6070313" y="422301"/>
                  </a:lnTo>
                  <a:lnTo>
                    <a:pt x="5185506" y="422301"/>
                  </a:lnTo>
                  <a:lnTo>
                    <a:pt x="5177134" y="463771"/>
                  </a:lnTo>
                  <a:cubicBezTo>
                    <a:pt x="5126456" y="583587"/>
                    <a:pt x="5007816" y="667658"/>
                    <a:pt x="4869539" y="667658"/>
                  </a:cubicBezTo>
                  <a:cubicBezTo>
                    <a:pt x="4731262" y="667658"/>
                    <a:pt x="4612622" y="583587"/>
                    <a:pt x="4561944" y="463771"/>
                  </a:cubicBezTo>
                  <a:lnTo>
                    <a:pt x="4553571" y="422301"/>
                  </a:lnTo>
                  <a:lnTo>
                    <a:pt x="3668765" y="422301"/>
                  </a:lnTo>
                  <a:lnTo>
                    <a:pt x="3660393" y="463771"/>
                  </a:lnTo>
                  <a:cubicBezTo>
                    <a:pt x="3609715" y="583587"/>
                    <a:pt x="3491075" y="667658"/>
                    <a:pt x="3352798" y="667658"/>
                  </a:cubicBezTo>
                  <a:cubicBezTo>
                    <a:pt x="3214521" y="667658"/>
                    <a:pt x="3095881" y="583587"/>
                    <a:pt x="3045203" y="463771"/>
                  </a:cubicBezTo>
                  <a:lnTo>
                    <a:pt x="3036830" y="422301"/>
                  </a:lnTo>
                  <a:lnTo>
                    <a:pt x="2166538" y="422301"/>
                  </a:lnTo>
                  <a:lnTo>
                    <a:pt x="2158165" y="463771"/>
                  </a:lnTo>
                  <a:cubicBezTo>
                    <a:pt x="2107487" y="583587"/>
                    <a:pt x="1988847" y="667658"/>
                    <a:pt x="1850570" y="667658"/>
                  </a:cubicBezTo>
                  <a:cubicBezTo>
                    <a:pt x="1712294" y="667658"/>
                    <a:pt x="1593653" y="583587"/>
                    <a:pt x="1542976" y="463771"/>
                  </a:cubicBezTo>
                  <a:lnTo>
                    <a:pt x="1534603" y="422301"/>
                  </a:lnTo>
                  <a:lnTo>
                    <a:pt x="649796" y="422301"/>
                  </a:lnTo>
                  <a:lnTo>
                    <a:pt x="641424" y="463771"/>
                  </a:lnTo>
                  <a:cubicBezTo>
                    <a:pt x="590746" y="583587"/>
                    <a:pt x="472105" y="667658"/>
                    <a:pt x="333829" y="667658"/>
                  </a:cubicBezTo>
                  <a:cubicBezTo>
                    <a:pt x="149460" y="667658"/>
                    <a:pt x="0" y="518198"/>
                    <a:pt x="0" y="333829"/>
                  </a:cubicBezTo>
                  <a:cubicBezTo>
                    <a:pt x="0" y="149460"/>
                    <a:pt x="149460" y="0"/>
                    <a:pt x="33382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92D050"/>
                </a:gs>
                <a:gs pos="24000">
                  <a:schemeClr val="accent6">
                    <a:lumMod val="75000"/>
                  </a:schemeClr>
                </a:gs>
                <a:gs pos="77000">
                  <a:schemeClr val="accent4"/>
                </a:gs>
                <a:gs pos="50000">
                  <a:schemeClr val="accent5">
                    <a:lumMod val="75000"/>
                  </a:schemeClr>
                </a:gs>
                <a:gs pos="100000">
                  <a:srgbClr val="E65454"/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10AFC5-572D-AF49-44AC-4917BD067196}"/>
                </a:ext>
              </a:extLst>
            </p:cNvPr>
            <p:cNvGrpSpPr/>
            <p:nvPr/>
          </p:nvGrpSpPr>
          <p:grpSpPr>
            <a:xfrm>
              <a:off x="2311399" y="3190870"/>
              <a:ext cx="1084944" cy="976613"/>
              <a:chOff x="2267857" y="3128209"/>
              <a:chExt cx="1084944" cy="976613"/>
            </a:xfrm>
          </p:grpSpPr>
          <p:sp>
            <p:nvSpPr>
              <p:cNvPr id="26" name="Speech Bubble: Oval 25">
                <a:extLst>
                  <a:ext uri="{FF2B5EF4-FFF2-40B4-BE49-F238E27FC236}">
                    <a16:creationId xmlns:a16="http://schemas.microsoft.com/office/drawing/2014/main" id="{2269F135-FF0F-E9D2-24BC-952ADEBCA578}"/>
                  </a:ext>
                </a:extLst>
              </p:cNvPr>
              <p:cNvSpPr/>
              <p:nvPr/>
            </p:nvSpPr>
            <p:spPr>
              <a:xfrm>
                <a:off x="2267857" y="3128209"/>
                <a:ext cx="1084944" cy="976613"/>
              </a:xfrm>
              <a:prstGeom prst="wedgeEllipseCallout">
                <a:avLst>
                  <a:gd name="adj1" fmla="val -1321"/>
                  <a:gd name="adj2" fmla="val 67919"/>
                </a:avLst>
              </a:prstGeom>
              <a:noFill/>
              <a:ln w="28575">
                <a:solidFill>
                  <a:srgbClr val="E6545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E7C395C-62CD-3555-5A3E-B9E1136E1377}"/>
                  </a:ext>
                </a:extLst>
              </p:cNvPr>
              <p:cNvSpPr/>
              <p:nvPr/>
            </p:nvSpPr>
            <p:spPr>
              <a:xfrm>
                <a:off x="2487163" y="3154850"/>
                <a:ext cx="646331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rgbClr val="E65454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97AB09-4D22-BCC0-5C78-9D19A5C98EA4}"/>
                </a:ext>
              </a:extLst>
            </p:cNvPr>
            <p:cNvSpPr txBox="1"/>
            <p:nvPr/>
          </p:nvSpPr>
          <p:spPr>
            <a:xfrm>
              <a:off x="1973941" y="5157536"/>
              <a:ext cx="164940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cap="none" spc="0">
                  <a:ln w="9525">
                    <a:noFill/>
                    <a:prstDash val="solid"/>
                  </a:ln>
                  <a:solidFill>
                    <a:srgbClr val="E6545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Specific</a:t>
              </a:r>
            </a:p>
            <a:p>
              <a:pPr algn="ctr"/>
              <a:r>
                <a:rPr lang="en-US" sz="1600">
                  <a:ln w="9525">
                    <a:noFill/>
                    <a:prstDash val="solid"/>
                  </a:ln>
                  <a:solidFill>
                    <a:srgbClr val="E6545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Cụ thể, rõ tàng</a:t>
              </a:r>
              <a:endParaRPr lang="en-US" sz="1600" cap="none" spc="0">
                <a:ln w="9525">
                  <a:noFill/>
                  <a:prstDash val="solid"/>
                </a:ln>
                <a:solidFill>
                  <a:srgbClr val="E6545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E37B24B-F99D-4A68-495B-9B6A666256D2}"/>
                </a:ext>
              </a:extLst>
            </p:cNvPr>
            <p:cNvGrpSpPr/>
            <p:nvPr/>
          </p:nvGrpSpPr>
          <p:grpSpPr>
            <a:xfrm>
              <a:off x="3951516" y="3190870"/>
              <a:ext cx="1084944" cy="976613"/>
              <a:chOff x="2267857" y="3128209"/>
              <a:chExt cx="1084944" cy="976613"/>
            </a:xfrm>
          </p:grpSpPr>
          <p:sp>
            <p:nvSpPr>
              <p:cNvPr id="24" name="Speech Bubble: Oval 23">
                <a:extLst>
                  <a:ext uri="{FF2B5EF4-FFF2-40B4-BE49-F238E27FC236}">
                    <a16:creationId xmlns:a16="http://schemas.microsoft.com/office/drawing/2014/main" id="{60CB265B-1560-B876-54CB-D8A66A763A49}"/>
                  </a:ext>
                </a:extLst>
              </p:cNvPr>
              <p:cNvSpPr/>
              <p:nvPr/>
            </p:nvSpPr>
            <p:spPr>
              <a:xfrm>
                <a:off x="2267857" y="3128209"/>
                <a:ext cx="1084944" cy="976613"/>
              </a:xfrm>
              <a:prstGeom prst="wedgeEllipseCallout">
                <a:avLst>
                  <a:gd name="adj1" fmla="val -1321"/>
                  <a:gd name="adj2" fmla="val 67919"/>
                </a:avLst>
              </a:prstGeom>
              <a:noFill/>
              <a:ln w="28575">
                <a:solidFill>
                  <a:schemeClr val="accent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7B811FE-C2E9-C751-BC5A-731D96E654AC}"/>
                  </a:ext>
                </a:extLst>
              </p:cNvPr>
              <p:cNvSpPr/>
              <p:nvPr/>
            </p:nvSpPr>
            <p:spPr>
              <a:xfrm>
                <a:off x="2429455" y="3154850"/>
                <a:ext cx="761747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accent4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B39FA23-5D6D-434F-2E83-D1D450888E43}"/>
                </a:ext>
              </a:extLst>
            </p:cNvPr>
            <p:cNvGrpSpPr/>
            <p:nvPr/>
          </p:nvGrpSpPr>
          <p:grpSpPr>
            <a:xfrm>
              <a:off x="5548093" y="3190870"/>
              <a:ext cx="1084944" cy="976613"/>
              <a:chOff x="2267857" y="3128209"/>
              <a:chExt cx="1084944" cy="976613"/>
            </a:xfrm>
          </p:grpSpPr>
          <p:sp>
            <p:nvSpPr>
              <p:cNvPr id="22" name="Speech Bubble: Oval 21">
                <a:extLst>
                  <a:ext uri="{FF2B5EF4-FFF2-40B4-BE49-F238E27FC236}">
                    <a16:creationId xmlns:a16="http://schemas.microsoft.com/office/drawing/2014/main" id="{30EE779D-1FA9-D9DD-6397-71D4C4262407}"/>
                  </a:ext>
                </a:extLst>
              </p:cNvPr>
              <p:cNvSpPr/>
              <p:nvPr/>
            </p:nvSpPr>
            <p:spPr>
              <a:xfrm>
                <a:off x="2267857" y="3128209"/>
                <a:ext cx="1084944" cy="976613"/>
              </a:xfrm>
              <a:prstGeom prst="wedgeEllipseCallout">
                <a:avLst>
                  <a:gd name="adj1" fmla="val -1321"/>
                  <a:gd name="adj2" fmla="val 67919"/>
                </a:avLst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99BA19C-7087-F0D4-2E7C-D7AA278BC24B}"/>
                  </a:ext>
                </a:extLst>
              </p:cNvPr>
              <p:cNvSpPr/>
              <p:nvPr/>
            </p:nvSpPr>
            <p:spPr>
              <a:xfrm>
                <a:off x="2467927" y="3154850"/>
                <a:ext cx="684803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accent5">
                        <a:lumMod val="75000"/>
                      </a:schemeClr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F37932B-439B-0779-9089-CB2D8FD7FCC4}"/>
                </a:ext>
              </a:extLst>
            </p:cNvPr>
            <p:cNvGrpSpPr/>
            <p:nvPr/>
          </p:nvGrpSpPr>
          <p:grpSpPr>
            <a:xfrm>
              <a:off x="7188218" y="3190870"/>
              <a:ext cx="1084944" cy="976613"/>
              <a:chOff x="2267857" y="3128209"/>
              <a:chExt cx="1084944" cy="976613"/>
            </a:xfrm>
          </p:grpSpPr>
          <p:sp>
            <p:nvSpPr>
              <p:cNvPr id="20" name="Speech Bubble: Oval 19">
                <a:extLst>
                  <a:ext uri="{FF2B5EF4-FFF2-40B4-BE49-F238E27FC236}">
                    <a16:creationId xmlns:a16="http://schemas.microsoft.com/office/drawing/2014/main" id="{1C83CAA4-DD26-4686-2BA7-B5690AE06DD6}"/>
                  </a:ext>
                </a:extLst>
              </p:cNvPr>
              <p:cNvSpPr/>
              <p:nvPr/>
            </p:nvSpPr>
            <p:spPr>
              <a:xfrm>
                <a:off x="2267857" y="3128209"/>
                <a:ext cx="1084944" cy="976613"/>
              </a:xfrm>
              <a:prstGeom prst="wedgeEllipseCallout">
                <a:avLst>
                  <a:gd name="adj1" fmla="val -1321"/>
                  <a:gd name="adj2" fmla="val 67919"/>
                </a:avLst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C20E86A-0B2A-78DF-6CEB-99BD7FF97393}"/>
                  </a:ext>
                </a:extLst>
              </p:cNvPr>
              <p:cNvSpPr/>
              <p:nvPr/>
            </p:nvSpPr>
            <p:spPr>
              <a:xfrm>
                <a:off x="2467927" y="3154850"/>
                <a:ext cx="684803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9B0CDF9-3366-D698-7C9D-151B7F586D56}"/>
                </a:ext>
              </a:extLst>
            </p:cNvPr>
            <p:cNvGrpSpPr/>
            <p:nvPr/>
          </p:nvGrpSpPr>
          <p:grpSpPr>
            <a:xfrm>
              <a:off x="8882742" y="3190870"/>
              <a:ext cx="1084944" cy="976613"/>
              <a:chOff x="2267857" y="3128209"/>
              <a:chExt cx="1084944" cy="976613"/>
            </a:xfrm>
          </p:grpSpPr>
          <p:sp>
            <p:nvSpPr>
              <p:cNvPr id="18" name="Speech Bubble: Oval 17">
                <a:extLst>
                  <a:ext uri="{FF2B5EF4-FFF2-40B4-BE49-F238E27FC236}">
                    <a16:creationId xmlns:a16="http://schemas.microsoft.com/office/drawing/2014/main" id="{A31D59DD-4004-9E30-60A9-03AFE37F4683}"/>
                  </a:ext>
                </a:extLst>
              </p:cNvPr>
              <p:cNvSpPr/>
              <p:nvPr/>
            </p:nvSpPr>
            <p:spPr>
              <a:xfrm>
                <a:off x="2267857" y="3128209"/>
                <a:ext cx="1084944" cy="976613"/>
              </a:xfrm>
              <a:prstGeom prst="wedgeEllipseCallout">
                <a:avLst>
                  <a:gd name="adj1" fmla="val -1321"/>
                  <a:gd name="adj2" fmla="val 67919"/>
                </a:avLst>
              </a:prstGeom>
              <a:noFill/>
              <a:ln w="28575">
                <a:solidFill>
                  <a:srgbClr val="00B05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67E30F1-2F58-570D-08B3-0E0516090955}"/>
                  </a:ext>
                </a:extLst>
              </p:cNvPr>
              <p:cNvSpPr/>
              <p:nvPr/>
            </p:nvSpPr>
            <p:spPr>
              <a:xfrm>
                <a:off x="2506399" y="3154850"/>
                <a:ext cx="607859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1" cap="none" spc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rgbClr val="00B050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T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115A52-C8BB-5548-3517-F485E6638BDC}"/>
                </a:ext>
              </a:extLst>
            </p:cNvPr>
            <p:cNvSpPr txBox="1"/>
            <p:nvPr/>
          </p:nvSpPr>
          <p:spPr>
            <a:xfrm>
              <a:off x="3623350" y="5157536"/>
              <a:ext cx="164940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cap="none" spc="0">
                  <a:ln w="9525">
                    <a:noFill/>
                    <a:prstDash val="solid"/>
                  </a:ln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Measurable</a:t>
              </a:r>
            </a:p>
            <a:p>
              <a:pPr algn="ctr"/>
              <a:r>
                <a:rPr lang="en-US" sz="1600" cap="none" spc="0">
                  <a:ln w="9525">
                    <a:noFill/>
                    <a:prstDash val="solid"/>
                  </a:ln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Đo lường được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5AF44C-050C-7AC8-DEDD-D2412258B316}"/>
                </a:ext>
              </a:extLst>
            </p:cNvPr>
            <p:cNvSpPr txBox="1"/>
            <p:nvPr/>
          </p:nvSpPr>
          <p:spPr>
            <a:xfrm>
              <a:off x="5265859" y="5157536"/>
              <a:ext cx="164940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cap="none" spc="0">
                  <a:ln w="9525">
                    <a:noFill/>
                    <a:prstDash val="solid"/>
                  </a:ln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Achievable</a:t>
              </a:r>
            </a:p>
            <a:p>
              <a:pPr algn="ctr"/>
              <a:r>
                <a:rPr lang="en-US" sz="1600" cap="none" spc="0">
                  <a:ln w="9525">
                    <a:noFill/>
                    <a:prstDash val="solid"/>
                  </a:ln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Tính khả thi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53C3BF-6B4C-CF11-E434-D7C1D57E7483}"/>
                </a:ext>
              </a:extLst>
            </p:cNvPr>
            <p:cNvSpPr txBox="1"/>
            <p:nvPr/>
          </p:nvSpPr>
          <p:spPr>
            <a:xfrm>
              <a:off x="6922168" y="5157536"/>
              <a:ext cx="164940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cap="none" spc="0">
                  <a:ln w="9525">
                    <a:noFill/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Relevant</a:t>
              </a:r>
            </a:p>
            <a:p>
              <a:pPr algn="ctr"/>
              <a:r>
                <a:rPr lang="en-US" sz="1600" cap="none" spc="0">
                  <a:ln w="9525">
                    <a:noFill/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Phù hợp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D4CE3B-B739-AD40-9CAA-978EE2C279FC}"/>
                </a:ext>
              </a:extLst>
            </p:cNvPr>
            <p:cNvSpPr txBox="1"/>
            <p:nvPr/>
          </p:nvSpPr>
          <p:spPr>
            <a:xfrm>
              <a:off x="8558576" y="5157536"/>
              <a:ext cx="164940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cap="none" spc="0">
                  <a:ln w="9525">
                    <a:noFill/>
                    <a:prstDash val="solid"/>
                  </a:ln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Time-bound</a:t>
              </a:r>
            </a:p>
            <a:p>
              <a:pPr algn="ctr"/>
              <a:r>
                <a:rPr lang="en-US" sz="1600" cap="none" spc="0">
                  <a:ln w="9525">
                    <a:noFill/>
                    <a:prstDash val="solid"/>
                  </a:ln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Có thời hạn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50540D4-D3AA-57CA-D451-B7C1F4F6770D}"/>
              </a:ext>
            </a:extLst>
          </p:cNvPr>
          <p:cNvSpPr txBox="1"/>
          <p:nvPr/>
        </p:nvSpPr>
        <p:spPr>
          <a:xfrm>
            <a:off x="725714" y="1250406"/>
            <a:ext cx="107405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vi-VN" b="1">
                <a:solidFill>
                  <a:srgbClr val="C00000"/>
                </a:solidFill>
              </a:rPr>
              <a:t>Quản lý thời gian: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Có kế hoạch cụ thể mỗi ngày theo từng khung thời gian.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Tránh sự trì hoãn: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Nghiêm túc với bản thân, có kế hoạch cụ thể từng ít một để bản than thích nghi.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Ví dụ: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Sử dụng các công cụ nhắc lịch và lên kế hoạch (to-do list, calendar,…), hoặc tự nhắc nhở bản thân.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4BFE2C6-3F71-5690-0918-CFC85D04D81C}"/>
              </a:ext>
            </a:extLst>
          </p:cNvPr>
          <p:cNvGrpSpPr/>
          <p:nvPr/>
        </p:nvGrpSpPr>
        <p:grpSpPr>
          <a:xfrm>
            <a:off x="2386127" y="2832216"/>
            <a:ext cx="7044123" cy="3523496"/>
            <a:chOff x="2168834" y="2758511"/>
            <a:chExt cx="7044123" cy="352349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C077854-94E9-E336-4881-96A4B73D40FE}"/>
                </a:ext>
              </a:extLst>
            </p:cNvPr>
            <p:cNvGrpSpPr/>
            <p:nvPr/>
          </p:nvGrpSpPr>
          <p:grpSpPr>
            <a:xfrm>
              <a:off x="3779733" y="3103856"/>
              <a:ext cx="4763341" cy="2420627"/>
              <a:chOff x="3514858" y="3346130"/>
              <a:chExt cx="4763341" cy="242062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713A72E3-648E-390F-0B2B-A92C187F290B}"/>
                  </a:ext>
                </a:extLst>
              </p:cNvPr>
              <p:cNvSpPr/>
              <p:nvPr/>
            </p:nvSpPr>
            <p:spPr>
              <a:xfrm>
                <a:off x="3514858" y="3346131"/>
                <a:ext cx="2238343" cy="109791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LÊN LỊCH</a:t>
                </a:r>
              </a:p>
              <a:p>
                <a:pPr algn="ctr"/>
                <a:endPara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13B39C6E-535D-BD98-BDDA-826232F2D614}"/>
                  </a:ext>
                </a:extLst>
              </p:cNvPr>
              <p:cNvSpPr/>
              <p:nvPr/>
            </p:nvSpPr>
            <p:spPr>
              <a:xfrm>
                <a:off x="6039856" y="3346130"/>
                <a:ext cx="2238343" cy="1097915"/>
              </a:xfrm>
              <a:prstGeom prst="roundRect">
                <a:avLst/>
              </a:prstGeom>
              <a:solidFill>
                <a:srgbClr val="E6545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THỰC HIỆN NGAY</a:t>
                </a:r>
              </a:p>
              <a:p>
                <a:pPr algn="ctr"/>
                <a:endPara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272C6034-08CC-3B22-E1A5-CFD64F81DD16}"/>
                  </a:ext>
                </a:extLst>
              </p:cNvPr>
              <p:cNvSpPr/>
              <p:nvPr/>
            </p:nvSpPr>
            <p:spPr>
              <a:xfrm>
                <a:off x="3514858" y="4668843"/>
                <a:ext cx="2238343" cy="1097914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HUỶ BỎ</a:t>
                </a:r>
              </a:p>
              <a:p>
                <a:pPr algn="ctr"/>
                <a:endPara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8744BC7D-739B-A9A9-F002-B8E75650848F}"/>
                  </a:ext>
                </a:extLst>
              </p:cNvPr>
              <p:cNvSpPr/>
              <p:nvPr/>
            </p:nvSpPr>
            <p:spPr>
              <a:xfrm>
                <a:off x="6039856" y="4668842"/>
                <a:ext cx="2238343" cy="1097915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UỶ THÁC</a:t>
                </a:r>
              </a:p>
              <a:p>
                <a:pPr algn="ctr"/>
                <a:endPara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6F42FE6-AB92-E746-17E6-A94525BEEF18}"/>
                </a:ext>
              </a:extLst>
            </p:cNvPr>
            <p:cNvSpPr/>
            <p:nvPr/>
          </p:nvSpPr>
          <p:spPr>
            <a:xfrm flipV="1">
              <a:off x="3372167" y="2758511"/>
              <a:ext cx="5532957" cy="3158301"/>
            </a:xfrm>
            <a:custGeom>
              <a:avLst/>
              <a:gdLst>
                <a:gd name="connsiteX0" fmla="*/ 91440 w 5532957"/>
                <a:gd name="connsiteY0" fmla="*/ 3158301 h 3158301"/>
                <a:gd name="connsiteX1" fmla="*/ 182880 w 5532957"/>
                <a:gd name="connsiteY1" fmla="*/ 2885444 h 3158301"/>
                <a:gd name="connsiteX2" fmla="*/ 137160 w 5532957"/>
                <a:gd name="connsiteY2" fmla="*/ 2885444 h 3158301"/>
                <a:gd name="connsiteX3" fmla="*/ 137160 w 5532957"/>
                <a:gd name="connsiteY3" fmla="*/ 137160 h 3158301"/>
                <a:gd name="connsiteX4" fmla="*/ 5260100 w 5532957"/>
                <a:gd name="connsiteY4" fmla="*/ 137160 h 3158301"/>
                <a:gd name="connsiteX5" fmla="*/ 5260100 w 5532957"/>
                <a:gd name="connsiteY5" fmla="*/ 182880 h 3158301"/>
                <a:gd name="connsiteX6" fmla="*/ 5532957 w 5532957"/>
                <a:gd name="connsiteY6" fmla="*/ 91440 h 3158301"/>
                <a:gd name="connsiteX7" fmla="*/ 5260100 w 5532957"/>
                <a:gd name="connsiteY7" fmla="*/ 0 h 3158301"/>
                <a:gd name="connsiteX8" fmla="*/ 5260100 w 5532957"/>
                <a:gd name="connsiteY8" fmla="*/ 45720 h 3158301"/>
                <a:gd name="connsiteX9" fmla="*/ 46557 w 5532957"/>
                <a:gd name="connsiteY9" fmla="*/ 45720 h 3158301"/>
                <a:gd name="connsiteX10" fmla="*/ 46557 w 5532957"/>
                <a:gd name="connsiteY10" fmla="*/ 131873 h 3158301"/>
                <a:gd name="connsiteX11" fmla="*/ 45720 w 5532957"/>
                <a:gd name="connsiteY11" fmla="*/ 131873 h 3158301"/>
                <a:gd name="connsiteX12" fmla="*/ 45720 w 5532957"/>
                <a:gd name="connsiteY12" fmla="*/ 2885444 h 3158301"/>
                <a:gd name="connsiteX13" fmla="*/ 0 w 5532957"/>
                <a:gd name="connsiteY13" fmla="*/ 2885444 h 31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32957" h="3158301">
                  <a:moveTo>
                    <a:pt x="91440" y="3158301"/>
                  </a:moveTo>
                  <a:lnTo>
                    <a:pt x="182880" y="2885444"/>
                  </a:lnTo>
                  <a:lnTo>
                    <a:pt x="137160" y="2885444"/>
                  </a:lnTo>
                  <a:lnTo>
                    <a:pt x="137160" y="137160"/>
                  </a:lnTo>
                  <a:lnTo>
                    <a:pt x="5260100" y="137160"/>
                  </a:lnTo>
                  <a:lnTo>
                    <a:pt x="5260100" y="182880"/>
                  </a:lnTo>
                  <a:lnTo>
                    <a:pt x="5532957" y="91440"/>
                  </a:lnTo>
                  <a:lnTo>
                    <a:pt x="5260100" y="0"/>
                  </a:lnTo>
                  <a:lnTo>
                    <a:pt x="5260100" y="45720"/>
                  </a:lnTo>
                  <a:lnTo>
                    <a:pt x="46557" y="45720"/>
                  </a:lnTo>
                  <a:lnTo>
                    <a:pt x="46557" y="131873"/>
                  </a:lnTo>
                  <a:lnTo>
                    <a:pt x="45720" y="131873"/>
                  </a:lnTo>
                  <a:lnTo>
                    <a:pt x="45720" y="2885444"/>
                  </a:lnTo>
                  <a:lnTo>
                    <a:pt x="0" y="28854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58679A-A912-C8B8-F953-BE5CE8C94297}"/>
                </a:ext>
              </a:extLst>
            </p:cNvPr>
            <p:cNvSpPr txBox="1"/>
            <p:nvPr/>
          </p:nvSpPr>
          <p:spPr>
            <a:xfrm>
              <a:off x="3360704" y="5931370"/>
              <a:ext cx="1869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Không khẩn cấp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05B9777-13BF-42C9-B881-19ADF161BDAC}"/>
                </a:ext>
              </a:extLst>
            </p:cNvPr>
            <p:cNvSpPr txBox="1"/>
            <p:nvPr/>
          </p:nvSpPr>
          <p:spPr>
            <a:xfrm>
              <a:off x="7343441" y="5943453"/>
              <a:ext cx="1869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Khẩn cấp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A2EAF51-B0B8-3155-D22F-9405D951E62E}"/>
                </a:ext>
              </a:extLst>
            </p:cNvPr>
            <p:cNvSpPr txBox="1"/>
            <p:nvPr/>
          </p:nvSpPr>
          <p:spPr>
            <a:xfrm>
              <a:off x="2168835" y="5198299"/>
              <a:ext cx="11918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Không </a:t>
              </a:r>
            </a:p>
            <a:p>
              <a:r>
                <a:rPr 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quan trọng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514DD9F-D191-1581-5C2D-701AB8C22894}"/>
                </a:ext>
              </a:extLst>
            </p:cNvPr>
            <p:cNvSpPr txBox="1"/>
            <p:nvPr/>
          </p:nvSpPr>
          <p:spPr>
            <a:xfrm>
              <a:off x="2168834" y="3183553"/>
              <a:ext cx="12488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Quan trọng</a:t>
              </a:r>
            </a:p>
          </p:txBody>
        </p:sp>
        <p:pic>
          <p:nvPicPr>
            <p:cNvPr id="45" name="Graphic 44" descr="Daily calendar with solid fill">
              <a:extLst>
                <a:ext uri="{FF2B5EF4-FFF2-40B4-BE49-F238E27FC236}">
                  <a16:creationId xmlns:a16="http://schemas.microsoft.com/office/drawing/2014/main" id="{029D345E-A212-0CD5-360E-5CF5955C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3486" y="3530020"/>
              <a:ext cx="630836" cy="630836"/>
            </a:xfrm>
            <a:prstGeom prst="rect">
              <a:avLst/>
            </a:prstGeom>
          </p:spPr>
        </p:pic>
        <p:pic>
          <p:nvPicPr>
            <p:cNvPr id="47" name="Graphic 46" descr="Boardroom with solid fill">
              <a:extLst>
                <a:ext uri="{FF2B5EF4-FFF2-40B4-BE49-F238E27FC236}">
                  <a16:creationId xmlns:a16="http://schemas.microsoft.com/office/drawing/2014/main" id="{3F3F35ED-D831-F190-3BF6-25DBA7F7F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66702" y="4674072"/>
              <a:ext cx="914400" cy="914400"/>
            </a:xfrm>
            <a:prstGeom prst="rect">
              <a:avLst/>
            </a:prstGeom>
          </p:spPr>
        </p:pic>
        <p:pic>
          <p:nvPicPr>
            <p:cNvPr id="49" name="Graphic 48" descr="Close with solid fill">
              <a:extLst>
                <a:ext uri="{FF2B5EF4-FFF2-40B4-BE49-F238E27FC236}">
                  <a16:creationId xmlns:a16="http://schemas.microsoft.com/office/drawing/2014/main" id="{3F1857A8-5622-D7C5-4223-479B10C66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96186" y="4850227"/>
              <a:ext cx="630836" cy="630836"/>
            </a:xfrm>
            <a:prstGeom prst="rect">
              <a:avLst/>
            </a:prstGeom>
          </p:spPr>
        </p:pic>
        <p:pic>
          <p:nvPicPr>
            <p:cNvPr id="51" name="Graphic 50" descr="Star with solid fill">
              <a:extLst>
                <a:ext uri="{FF2B5EF4-FFF2-40B4-BE49-F238E27FC236}">
                  <a16:creationId xmlns:a16="http://schemas.microsoft.com/office/drawing/2014/main" id="{1B4339F2-9F7E-C29B-99AA-98308B31F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64087" y="3536626"/>
              <a:ext cx="658475" cy="658475"/>
            </a:xfrm>
            <a:prstGeom prst="rect">
              <a:avLst/>
            </a:prstGeom>
          </p:spPr>
        </p:pic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3CCC2EA-11DC-98A6-CB65-5857B10EFC2A}"/>
              </a:ext>
            </a:extLst>
          </p:cNvPr>
          <p:cNvSpPr/>
          <p:nvPr/>
        </p:nvSpPr>
        <p:spPr>
          <a:xfrm>
            <a:off x="605971" y="1128646"/>
            <a:ext cx="11019972" cy="1586497"/>
          </a:xfrm>
          <a:prstGeom prst="roundRect">
            <a:avLst>
              <a:gd name="adj" fmla="val 6126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8E537F2-1156-7A1B-6704-D090E0EBD444}"/>
              </a:ext>
            </a:extLst>
          </p:cNvPr>
          <p:cNvGrpSpPr/>
          <p:nvPr/>
        </p:nvGrpSpPr>
        <p:grpSpPr>
          <a:xfrm>
            <a:off x="1642786" y="7039374"/>
            <a:ext cx="8946341" cy="3246656"/>
            <a:chOff x="2171372" y="2860178"/>
            <a:chExt cx="8946341" cy="324665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23C1DAA-E4C9-0F27-A739-3EBA174191C9}"/>
                </a:ext>
              </a:extLst>
            </p:cNvPr>
            <p:cNvGrpSpPr/>
            <p:nvPr/>
          </p:nvGrpSpPr>
          <p:grpSpPr>
            <a:xfrm>
              <a:off x="5637726" y="3618715"/>
              <a:ext cx="1768595" cy="1768595"/>
              <a:chOff x="4753429" y="2242654"/>
              <a:chExt cx="2685142" cy="2685142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343C3DD-B6B9-04C7-070A-BB89F1ED7A28}"/>
                  </a:ext>
                </a:extLst>
              </p:cNvPr>
              <p:cNvSpPr/>
              <p:nvPr/>
            </p:nvSpPr>
            <p:spPr>
              <a:xfrm>
                <a:off x="4753429" y="2242654"/>
                <a:ext cx="2685142" cy="2685142"/>
              </a:xfrm>
              <a:prstGeom prst="ellipse">
                <a:avLst/>
              </a:prstGeom>
              <a:solidFill>
                <a:srgbClr val="FF4B4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4C12A07-169E-47C4-7514-3F0F564C48BD}"/>
                  </a:ext>
                </a:extLst>
              </p:cNvPr>
              <p:cNvSpPr/>
              <p:nvPr/>
            </p:nvSpPr>
            <p:spPr>
              <a:xfrm>
                <a:off x="4887459" y="2390232"/>
                <a:ext cx="2413227" cy="24132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6AD558CB-8215-A87A-22EF-2C5ED8C4AA8E}"/>
                  </a:ext>
                </a:extLst>
              </p:cNvPr>
              <p:cNvSpPr/>
              <p:nvPr/>
            </p:nvSpPr>
            <p:spPr>
              <a:xfrm>
                <a:off x="5004037" y="2495188"/>
                <a:ext cx="2180071" cy="2180071"/>
              </a:xfrm>
              <a:prstGeom prst="ellipse">
                <a:avLst/>
              </a:prstGeom>
              <a:solidFill>
                <a:srgbClr val="FF4B4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6818C0D-4611-B463-236D-CB5F48DE2F57}"/>
                  </a:ext>
                </a:extLst>
              </p:cNvPr>
              <p:cNvSpPr txBox="1"/>
              <p:nvPr/>
            </p:nvSpPr>
            <p:spPr>
              <a:xfrm>
                <a:off x="5136399" y="3293116"/>
                <a:ext cx="1979801" cy="6074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#9Slide03 Roboto Condensed Bold" panose="02000000000000000000" pitchFamily="2" charset="0"/>
                    <a:cs typeface="Arial" panose="020B0604020202020204" pitchFamily="34" charset="0"/>
                  </a:rPr>
                  <a:t>Học tập</a:t>
                </a:r>
              </a:p>
            </p:txBody>
          </p:sp>
        </p:grpSp>
        <p:sp>
          <p:nvSpPr>
            <p:cNvPr id="58" name="Flowchart: Alternate Process 57">
              <a:extLst>
                <a:ext uri="{FF2B5EF4-FFF2-40B4-BE49-F238E27FC236}">
                  <a16:creationId xmlns:a16="http://schemas.microsoft.com/office/drawing/2014/main" id="{70B42C0F-37EA-0F12-BE07-3EE9102B9E0F}"/>
                </a:ext>
              </a:extLst>
            </p:cNvPr>
            <p:cNvSpPr/>
            <p:nvPr/>
          </p:nvSpPr>
          <p:spPr>
            <a:xfrm>
              <a:off x="2171372" y="2860178"/>
              <a:ext cx="4063997" cy="1378250"/>
            </a:xfrm>
            <a:prstGeom prst="flowChartAlternateProcess">
              <a:avLst/>
            </a:prstGeom>
            <a:solidFill>
              <a:srgbClr val="FFCCCC"/>
            </a:solidFill>
            <a:ln>
              <a:solidFill>
                <a:schemeClr val="tx1"/>
              </a:solidFill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b="1">
                  <a:solidFill>
                    <a:srgbClr val="C00000"/>
                  </a:solidFill>
                  <a:latin typeface="Arial" panose="020B0604020202020204" pitchFamily="34" charset="0"/>
                  <a:ea typeface="#9Slide03 Roboto Condensed Bold" panose="02000000000000000000" pitchFamily="2" charset="0"/>
                  <a:cs typeface="Arial" panose="020B0604020202020204" pitchFamily="34" charset="0"/>
                </a:rPr>
                <a:t>Thầy cô, chuyên gia</a:t>
              </a:r>
            </a:p>
            <a:p>
              <a:pPr marL="285750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#9Slide03 Roboto" panose="02000000000000000000" pitchFamily="2" charset="0"/>
                  <a:cs typeface="Arial" panose="020B0604020202020204" pitchFamily="34" charset="0"/>
                </a:rPr>
                <a:t>Bài giảng của các thầy cô</a:t>
              </a:r>
            </a:p>
            <a:p>
              <a:pPr marL="285750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#9Slide03 Roboto" panose="02000000000000000000" pitchFamily="2" charset="0"/>
                  <a:cs typeface="Arial" panose="020B0604020202020204" pitchFamily="34" charset="0"/>
                </a:rPr>
                <a:t>Hội thảo, chuyên đề, chia sẻ từ các chuyên gia</a:t>
              </a:r>
            </a:p>
          </p:txBody>
        </p:sp>
        <p:sp>
          <p:nvSpPr>
            <p:cNvPr id="59" name="Flowchart: Alternate Process 58">
              <a:extLst>
                <a:ext uri="{FF2B5EF4-FFF2-40B4-BE49-F238E27FC236}">
                  <a16:creationId xmlns:a16="http://schemas.microsoft.com/office/drawing/2014/main" id="{5C227DD5-11BC-8AE5-78CE-19C0B250E8D8}"/>
                </a:ext>
              </a:extLst>
            </p:cNvPr>
            <p:cNvSpPr/>
            <p:nvPr/>
          </p:nvSpPr>
          <p:spPr>
            <a:xfrm>
              <a:off x="6894513" y="2874428"/>
              <a:ext cx="4223199" cy="1403788"/>
            </a:xfrm>
            <a:prstGeom prst="flowChartAlternateProcess">
              <a:avLst/>
            </a:prstGeom>
            <a:solidFill>
              <a:srgbClr val="FFCCCC"/>
            </a:solidFill>
            <a:ln>
              <a:solidFill>
                <a:schemeClr val="tx1"/>
              </a:solidFill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b="1">
                  <a:solidFill>
                    <a:srgbClr val="C00000"/>
                  </a:solidFill>
                  <a:latin typeface="Arial" panose="020B0604020202020204" pitchFamily="34" charset="0"/>
                  <a:ea typeface="#9Slide03 Roboto Condensed Bold" panose="02000000000000000000" pitchFamily="2" charset="0"/>
                  <a:cs typeface="Arial" panose="020B0604020202020204" pitchFamily="34" charset="0"/>
                </a:rPr>
                <a:t>Bạn bè, anh chị khoá trước</a:t>
              </a:r>
            </a:p>
            <a:p>
              <a:pPr marL="285750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#9Slide03 Roboto" panose="02000000000000000000" pitchFamily="2" charset="0"/>
                  <a:cs typeface="Arial" panose="020B0604020202020204" pitchFamily="34" charset="0"/>
                </a:rPr>
                <a:t>“Học thầy không tày học bạn”</a:t>
              </a:r>
            </a:p>
            <a:p>
              <a:pPr marL="285750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#9Slide03 Roboto" panose="02000000000000000000" pitchFamily="2" charset="0"/>
                  <a:cs typeface="Arial" panose="020B0604020202020204" pitchFamily="34" charset="0"/>
                </a:rPr>
                <a:t>Group học tập, chia sẻ từ bạn bè và anh chị khoá trước</a:t>
              </a:r>
            </a:p>
          </p:txBody>
        </p:sp>
        <p:sp>
          <p:nvSpPr>
            <p:cNvPr id="60" name="Flowchart: Alternate Process 59">
              <a:extLst>
                <a:ext uri="{FF2B5EF4-FFF2-40B4-BE49-F238E27FC236}">
                  <a16:creationId xmlns:a16="http://schemas.microsoft.com/office/drawing/2014/main" id="{9EC0E760-0584-4C1D-B848-6D29C82E6146}"/>
                </a:ext>
              </a:extLst>
            </p:cNvPr>
            <p:cNvSpPr/>
            <p:nvPr/>
          </p:nvSpPr>
          <p:spPr>
            <a:xfrm>
              <a:off x="2190874" y="4789022"/>
              <a:ext cx="4063997" cy="1317812"/>
            </a:xfrm>
            <a:prstGeom prst="flowChartAlternateProcess">
              <a:avLst/>
            </a:prstGeom>
            <a:solidFill>
              <a:srgbClr val="FFCCCC"/>
            </a:solidFill>
            <a:ln>
              <a:solidFill>
                <a:schemeClr val="tx1"/>
              </a:solidFill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b="1">
                  <a:solidFill>
                    <a:srgbClr val="C00000"/>
                  </a:solidFill>
                  <a:latin typeface="Arial" panose="020B0604020202020204" pitchFamily="34" charset="0"/>
                  <a:ea typeface="#9Slide03 Roboto Condensed Bold" panose="02000000000000000000" pitchFamily="2" charset="0"/>
                  <a:cs typeface="Arial" panose="020B0604020202020204" pitchFamily="34" charset="0"/>
                </a:rPr>
                <a:t>Sách báo, Internet</a:t>
              </a:r>
            </a:p>
            <a:p>
              <a:pPr marL="285750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#9Slide03 Roboto" panose="02000000000000000000" pitchFamily="2" charset="0"/>
                  <a:cs typeface="Arial" panose="020B0604020202020204" pitchFamily="34" charset="0"/>
                </a:rPr>
                <a:t>Bài giảng, giáo trình cung cấp kiến thức nền tảng, dễ tiếp cận</a:t>
              </a:r>
            </a:p>
            <a:p>
              <a:pPr marL="285750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#9Slide03 Roboto" panose="02000000000000000000" pitchFamily="2" charset="0"/>
                  <a:cs typeface="Arial" panose="020B0604020202020204" pitchFamily="34" charset="0"/>
                </a:rPr>
                <a:t>Nguồn tài liệu phong phú từ internet</a:t>
              </a:r>
            </a:p>
          </p:txBody>
        </p:sp>
        <p:sp>
          <p:nvSpPr>
            <p:cNvPr id="61" name="Flowchart: Alternate Process 60">
              <a:extLst>
                <a:ext uri="{FF2B5EF4-FFF2-40B4-BE49-F238E27FC236}">
                  <a16:creationId xmlns:a16="http://schemas.microsoft.com/office/drawing/2014/main" id="{DA3C6BE7-38F7-351D-803A-0F94074A45DB}"/>
                </a:ext>
              </a:extLst>
            </p:cNvPr>
            <p:cNvSpPr/>
            <p:nvPr/>
          </p:nvSpPr>
          <p:spPr>
            <a:xfrm>
              <a:off x="6894514" y="4789022"/>
              <a:ext cx="4223199" cy="1317812"/>
            </a:xfrm>
            <a:prstGeom prst="flowChartAlternateProcess">
              <a:avLst/>
            </a:prstGeom>
            <a:solidFill>
              <a:srgbClr val="FFCCCC"/>
            </a:solidFill>
            <a:ln>
              <a:solidFill>
                <a:schemeClr val="tx1"/>
              </a:solidFill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b="1">
                  <a:solidFill>
                    <a:srgbClr val="C00000"/>
                  </a:solidFill>
                  <a:latin typeface="Arial" panose="020B0604020202020204" pitchFamily="34" charset="0"/>
                  <a:ea typeface="#9Slide03 Roboto Condensed Bold" panose="02000000000000000000" pitchFamily="2" charset="0"/>
                  <a:cs typeface="Arial" panose="020B0604020202020204" pitchFamily="34" charset="0"/>
                </a:rPr>
                <a:t>Nghiên cứu cá nhân, trải nghiệm thực tế</a:t>
              </a:r>
            </a:p>
            <a:p>
              <a:pPr marL="285750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#9Slide03 Roboto" panose="02000000000000000000" pitchFamily="2" charset="0"/>
                  <a:cs typeface="Arial" panose="020B0604020202020204" pitchFamily="34" charset="0"/>
                </a:rPr>
                <a:t>Thực hành, thực tập, tham gia dự án</a:t>
              </a:r>
            </a:p>
            <a:p>
              <a:pPr marL="285750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#9Slide03 Roboto" panose="02000000000000000000" pitchFamily="2" charset="0"/>
                  <a:cs typeface="Arial" panose="020B0604020202020204" pitchFamily="34" charset="0"/>
                </a:rPr>
                <a:t>Nghiên cứu khoa học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0171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C255A-490D-4254-DF07-EB51AB627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7F368-4553-49EE-81E3-EB2C8C309277}" type="datetime7">
              <a:rPr lang="en-US" smtClean="0"/>
              <a:t>Oct-24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C79348-23BD-EC7B-4931-057DCAD9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Pham Quoc Khanh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71B4A-445C-38DB-7370-00E5DCCFA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48F2-5797-4FF8-B445-875C3B991F6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!!TextBox1">
            <a:extLst>
              <a:ext uri="{FF2B5EF4-FFF2-40B4-BE49-F238E27FC236}">
                <a16:creationId xmlns:a16="http://schemas.microsoft.com/office/drawing/2014/main" id="{40C7D0B2-87BD-212E-12CD-DBBD4A3B7C16}"/>
              </a:ext>
            </a:extLst>
          </p:cNvPr>
          <p:cNvSpPr txBox="1"/>
          <p:nvPr/>
        </p:nvSpPr>
        <p:spPr>
          <a:xfrm>
            <a:off x="3185886" y="628687"/>
            <a:ext cx="582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rgbClr val="3E40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Tip 1: Phương pháp học tập hiệu quả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2C164-061C-43C5-51D0-09E71A660660}"/>
              </a:ext>
            </a:extLst>
          </p:cNvPr>
          <p:cNvSpPr txBox="1"/>
          <p:nvPr/>
        </p:nvSpPr>
        <p:spPr>
          <a:xfrm>
            <a:off x="725714" y="1250406"/>
            <a:ext cx="107405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vi-VN" b="1">
                <a:solidFill>
                  <a:srgbClr val="C00000"/>
                </a:solidFill>
              </a:rPr>
              <a:t>Phương pháp học chủ động: </a:t>
            </a:r>
            <a:r>
              <a:rPr lang="vi-VN">
                <a:solidFill>
                  <a:schemeClr val="tx1">
                    <a:lumMod val="85000"/>
                    <a:lumOff val="15000"/>
                  </a:schemeClr>
                </a:solidFill>
              </a:rPr>
              <a:t>Tự học, tìm hiểu kiến thức ngoài sách giáo khoa, tham gia các khóa học bổ trợ.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học tập: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 này rất cần thiết khi học ở đại học.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E55CB26-CB87-6379-3162-5F5A438A7E52}"/>
              </a:ext>
            </a:extLst>
          </p:cNvPr>
          <p:cNvSpPr/>
          <p:nvPr/>
        </p:nvSpPr>
        <p:spPr>
          <a:xfrm>
            <a:off x="605971" y="1128647"/>
            <a:ext cx="11019972" cy="1309754"/>
          </a:xfrm>
          <a:prstGeom prst="roundRect">
            <a:avLst>
              <a:gd name="adj" fmla="val 6126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214B2F-A927-48A6-04DD-6DD0E20BA18D}"/>
              </a:ext>
            </a:extLst>
          </p:cNvPr>
          <p:cNvGrpSpPr/>
          <p:nvPr/>
        </p:nvGrpSpPr>
        <p:grpSpPr>
          <a:xfrm>
            <a:off x="2386127" y="7128447"/>
            <a:ext cx="7044123" cy="3523496"/>
            <a:chOff x="2168834" y="2758511"/>
            <a:chExt cx="7044123" cy="352349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BD17413-2396-D81E-01AE-F06831AC97D3}"/>
                </a:ext>
              </a:extLst>
            </p:cNvPr>
            <p:cNvGrpSpPr/>
            <p:nvPr/>
          </p:nvGrpSpPr>
          <p:grpSpPr>
            <a:xfrm>
              <a:off x="3779733" y="3103856"/>
              <a:ext cx="4763341" cy="2420627"/>
              <a:chOff x="3514858" y="3346130"/>
              <a:chExt cx="4763341" cy="242062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DA7041DF-69DE-F5C1-3304-2263A9ECDC08}"/>
                  </a:ext>
                </a:extLst>
              </p:cNvPr>
              <p:cNvSpPr/>
              <p:nvPr/>
            </p:nvSpPr>
            <p:spPr>
              <a:xfrm>
                <a:off x="3514858" y="3346131"/>
                <a:ext cx="2238343" cy="109791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LÊN LỊCH</a:t>
                </a:r>
              </a:p>
              <a:p>
                <a:pPr algn="ctr"/>
                <a:endPara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DB6E873D-6D36-C27A-12F3-75DC709D98B8}"/>
                  </a:ext>
                </a:extLst>
              </p:cNvPr>
              <p:cNvSpPr/>
              <p:nvPr/>
            </p:nvSpPr>
            <p:spPr>
              <a:xfrm>
                <a:off x="6039856" y="3346130"/>
                <a:ext cx="2238343" cy="1097915"/>
              </a:xfrm>
              <a:prstGeom prst="roundRect">
                <a:avLst/>
              </a:prstGeom>
              <a:solidFill>
                <a:srgbClr val="E6545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THỰC HIỆN NGAY</a:t>
                </a:r>
              </a:p>
              <a:p>
                <a:pPr algn="ctr"/>
                <a:endPara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D255EAE3-BFA8-EED5-6425-B580E81CED89}"/>
                  </a:ext>
                </a:extLst>
              </p:cNvPr>
              <p:cNvSpPr/>
              <p:nvPr/>
            </p:nvSpPr>
            <p:spPr>
              <a:xfrm>
                <a:off x="3514858" y="4668843"/>
                <a:ext cx="2238343" cy="1097914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HUỶ BỎ</a:t>
                </a:r>
              </a:p>
              <a:p>
                <a:pPr algn="ctr"/>
                <a:endPara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5556E4F2-9479-A343-65C0-7D89160229FD}"/>
                  </a:ext>
                </a:extLst>
              </p:cNvPr>
              <p:cNvSpPr/>
              <p:nvPr/>
            </p:nvSpPr>
            <p:spPr>
              <a:xfrm>
                <a:off x="6039856" y="4668842"/>
                <a:ext cx="2238343" cy="1097915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UỶ THÁC</a:t>
                </a:r>
              </a:p>
              <a:p>
                <a:pPr algn="ctr"/>
                <a:endPara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sz="16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499A311-3493-C4EA-232F-4C7BAB3F4EED}"/>
                </a:ext>
              </a:extLst>
            </p:cNvPr>
            <p:cNvSpPr/>
            <p:nvPr/>
          </p:nvSpPr>
          <p:spPr>
            <a:xfrm flipV="1">
              <a:off x="3372167" y="2758511"/>
              <a:ext cx="5532957" cy="3158301"/>
            </a:xfrm>
            <a:custGeom>
              <a:avLst/>
              <a:gdLst>
                <a:gd name="connsiteX0" fmla="*/ 91440 w 5532957"/>
                <a:gd name="connsiteY0" fmla="*/ 3158301 h 3158301"/>
                <a:gd name="connsiteX1" fmla="*/ 182880 w 5532957"/>
                <a:gd name="connsiteY1" fmla="*/ 2885444 h 3158301"/>
                <a:gd name="connsiteX2" fmla="*/ 137160 w 5532957"/>
                <a:gd name="connsiteY2" fmla="*/ 2885444 h 3158301"/>
                <a:gd name="connsiteX3" fmla="*/ 137160 w 5532957"/>
                <a:gd name="connsiteY3" fmla="*/ 137160 h 3158301"/>
                <a:gd name="connsiteX4" fmla="*/ 5260100 w 5532957"/>
                <a:gd name="connsiteY4" fmla="*/ 137160 h 3158301"/>
                <a:gd name="connsiteX5" fmla="*/ 5260100 w 5532957"/>
                <a:gd name="connsiteY5" fmla="*/ 182880 h 3158301"/>
                <a:gd name="connsiteX6" fmla="*/ 5532957 w 5532957"/>
                <a:gd name="connsiteY6" fmla="*/ 91440 h 3158301"/>
                <a:gd name="connsiteX7" fmla="*/ 5260100 w 5532957"/>
                <a:gd name="connsiteY7" fmla="*/ 0 h 3158301"/>
                <a:gd name="connsiteX8" fmla="*/ 5260100 w 5532957"/>
                <a:gd name="connsiteY8" fmla="*/ 45720 h 3158301"/>
                <a:gd name="connsiteX9" fmla="*/ 46557 w 5532957"/>
                <a:gd name="connsiteY9" fmla="*/ 45720 h 3158301"/>
                <a:gd name="connsiteX10" fmla="*/ 46557 w 5532957"/>
                <a:gd name="connsiteY10" fmla="*/ 131873 h 3158301"/>
                <a:gd name="connsiteX11" fmla="*/ 45720 w 5532957"/>
                <a:gd name="connsiteY11" fmla="*/ 131873 h 3158301"/>
                <a:gd name="connsiteX12" fmla="*/ 45720 w 5532957"/>
                <a:gd name="connsiteY12" fmla="*/ 2885444 h 3158301"/>
                <a:gd name="connsiteX13" fmla="*/ 0 w 5532957"/>
                <a:gd name="connsiteY13" fmla="*/ 2885444 h 315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32957" h="3158301">
                  <a:moveTo>
                    <a:pt x="91440" y="3158301"/>
                  </a:moveTo>
                  <a:lnTo>
                    <a:pt x="182880" y="2885444"/>
                  </a:lnTo>
                  <a:lnTo>
                    <a:pt x="137160" y="2885444"/>
                  </a:lnTo>
                  <a:lnTo>
                    <a:pt x="137160" y="137160"/>
                  </a:lnTo>
                  <a:lnTo>
                    <a:pt x="5260100" y="137160"/>
                  </a:lnTo>
                  <a:lnTo>
                    <a:pt x="5260100" y="182880"/>
                  </a:lnTo>
                  <a:lnTo>
                    <a:pt x="5532957" y="91440"/>
                  </a:lnTo>
                  <a:lnTo>
                    <a:pt x="5260100" y="0"/>
                  </a:lnTo>
                  <a:lnTo>
                    <a:pt x="5260100" y="45720"/>
                  </a:lnTo>
                  <a:lnTo>
                    <a:pt x="46557" y="45720"/>
                  </a:lnTo>
                  <a:lnTo>
                    <a:pt x="46557" y="131873"/>
                  </a:lnTo>
                  <a:lnTo>
                    <a:pt x="45720" y="131873"/>
                  </a:lnTo>
                  <a:lnTo>
                    <a:pt x="45720" y="2885444"/>
                  </a:lnTo>
                  <a:lnTo>
                    <a:pt x="0" y="28854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1DE768-9672-98EE-8644-22FB30345D60}"/>
                </a:ext>
              </a:extLst>
            </p:cNvPr>
            <p:cNvSpPr txBox="1"/>
            <p:nvPr/>
          </p:nvSpPr>
          <p:spPr>
            <a:xfrm>
              <a:off x="3360704" y="5931370"/>
              <a:ext cx="1869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Không khẩn cấp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256DF1-C876-A777-BF9C-93E0308A8D13}"/>
                </a:ext>
              </a:extLst>
            </p:cNvPr>
            <p:cNvSpPr txBox="1"/>
            <p:nvPr/>
          </p:nvSpPr>
          <p:spPr>
            <a:xfrm>
              <a:off x="7343441" y="5943453"/>
              <a:ext cx="18695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Khẩn cấp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33120D-1B3D-FF34-A42B-91ACF89C5A4F}"/>
                </a:ext>
              </a:extLst>
            </p:cNvPr>
            <p:cNvSpPr txBox="1"/>
            <p:nvPr/>
          </p:nvSpPr>
          <p:spPr>
            <a:xfrm>
              <a:off x="2168835" y="5198299"/>
              <a:ext cx="11918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Không </a:t>
              </a:r>
            </a:p>
            <a:p>
              <a:r>
                <a:rPr 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quan trọng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17015E-BC54-0E9C-3D86-8A76B743F11D}"/>
                </a:ext>
              </a:extLst>
            </p:cNvPr>
            <p:cNvSpPr txBox="1"/>
            <p:nvPr/>
          </p:nvSpPr>
          <p:spPr>
            <a:xfrm>
              <a:off x="2168834" y="3183553"/>
              <a:ext cx="12488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Quan trọng</a:t>
              </a:r>
            </a:p>
          </p:txBody>
        </p:sp>
        <p:pic>
          <p:nvPicPr>
            <p:cNvPr id="15" name="Graphic 14" descr="Daily calendar with solid fill">
              <a:extLst>
                <a:ext uri="{FF2B5EF4-FFF2-40B4-BE49-F238E27FC236}">
                  <a16:creationId xmlns:a16="http://schemas.microsoft.com/office/drawing/2014/main" id="{CCFDDE3F-BE7B-B610-1C4C-914516E81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3486" y="3530020"/>
              <a:ext cx="630836" cy="630836"/>
            </a:xfrm>
            <a:prstGeom prst="rect">
              <a:avLst/>
            </a:prstGeom>
          </p:spPr>
        </p:pic>
        <p:pic>
          <p:nvPicPr>
            <p:cNvPr id="16" name="Graphic 15" descr="Boardroom with solid fill">
              <a:extLst>
                <a:ext uri="{FF2B5EF4-FFF2-40B4-BE49-F238E27FC236}">
                  <a16:creationId xmlns:a16="http://schemas.microsoft.com/office/drawing/2014/main" id="{314FDD40-07ED-9C4C-9323-20A87EFD4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66702" y="4674072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Close with solid fill">
              <a:extLst>
                <a:ext uri="{FF2B5EF4-FFF2-40B4-BE49-F238E27FC236}">
                  <a16:creationId xmlns:a16="http://schemas.microsoft.com/office/drawing/2014/main" id="{BB50CE9C-0D87-A682-2124-CE4E4D2C5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96186" y="4850227"/>
              <a:ext cx="630836" cy="630836"/>
            </a:xfrm>
            <a:prstGeom prst="rect">
              <a:avLst/>
            </a:prstGeom>
          </p:spPr>
        </p:pic>
        <p:pic>
          <p:nvPicPr>
            <p:cNvPr id="18" name="Graphic 17" descr="Star with solid fill">
              <a:extLst>
                <a:ext uri="{FF2B5EF4-FFF2-40B4-BE49-F238E27FC236}">
                  <a16:creationId xmlns:a16="http://schemas.microsoft.com/office/drawing/2014/main" id="{FA52235C-21DC-BB55-CB8A-CA3871610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64087" y="3536626"/>
              <a:ext cx="658475" cy="65847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036229F-4EA6-19FC-4FF5-1FF311AF2707}"/>
              </a:ext>
            </a:extLst>
          </p:cNvPr>
          <p:cNvGrpSpPr/>
          <p:nvPr/>
        </p:nvGrpSpPr>
        <p:grpSpPr>
          <a:xfrm>
            <a:off x="1642786" y="2786688"/>
            <a:ext cx="8946341" cy="3246656"/>
            <a:chOff x="2171372" y="2860178"/>
            <a:chExt cx="8946341" cy="324665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E45B2FB-07F4-68E2-E28F-C4A67EB98B72}"/>
                </a:ext>
              </a:extLst>
            </p:cNvPr>
            <p:cNvGrpSpPr/>
            <p:nvPr/>
          </p:nvGrpSpPr>
          <p:grpSpPr>
            <a:xfrm>
              <a:off x="5637726" y="3618715"/>
              <a:ext cx="1768595" cy="1768595"/>
              <a:chOff x="4753429" y="2242654"/>
              <a:chExt cx="2685142" cy="2685142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2B9B983-51C2-D892-C816-FF443EAFF04A}"/>
                  </a:ext>
                </a:extLst>
              </p:cNvPr>
              <p:cNvSpPr/>
              <p:nvPr/>
            </p:nvSpPr>
            <p:spPr>
              <a:xfrm>
                <a:off x="4753429" y="2242654"/>
                <a:ext cx="2685142" cy="2685142"/>
              </a:xfrm>
              <a:prstGeom prst="ellipse">
                <a:avLst/>
              </a:prstGeom>
              <a:solidFill>
                <a:srgbClr val="FF4B4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EFDB45A-B358-CA3A-ED5B-8FBE3AEB8289}"/>
                  </a:ext>
                </a:extLst>
              </p:cNvPr>
              <p:cNvSpPr/>
              <p:nvPr/>
            </p:nvSpPr>
            <p:spPr>
              <a:xfrm>
                <a:off x="4887459" y="2390232"/>
                <a:ext cx="2413227" cy="24132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16828BC-6DDE-1162-3345-DA67AD71BEE5}"/>
                  </a:ext>
                </a:extLst>
              </p:cNvPr>
              <p:cNvSpPr/>
              <p:nvPr/>
            </p:nvSpPr>
            <p:spPr>
              <a:xfrm>
                <a:off x="5004037" y="2495188"/>
                <a:ext cx="2180071" cy="2180071"/>
              </a:xfrm>
              <a:prstGeom prst="ellipse">
                <a:avLst/>
              </a:prstGeom>
              <a:solidFill>
                <a:srgbClr val="FF4B4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A20C43-B58D-D1E2-19AF-C65D4AC26EA0}"/>
                  </a:ext>
                </a:extLst>
              </p:cNvPr>
              <p:cNvSpPr txBox="1"/>
              <p:nvPr/>
            </p:nvSpPr>
            <p:spPr>
              <a:xfrm>
                <a:off x="5136399" y="3293116"/>
                <a:ext cx="1979801" cy="6074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#9Slide03 Roboto Condensed Bold" panose="02000000000000000000" pitchFamily="2" charset="0"/>
                    <a:cs typeface="Arial" panose="020B0604020202020204" pitchFamily="34" charset="0"/>
                  </a:rPr>
                  <a:t>Học tập</a:t>
                </a:r>
              </a:p>
            </p:txBody>
          </p:sp>
        </p:grpSp>
        <p:sp>
          <p:nvSpPr>
            <p:cNvPr id="28" name="Flowchart: Alternate Process 27">
              <a:extLst>
                <a:ext uri="{FF2B5EF4-FFF2-40B4-BE49-F238E27FC236}">
                  <a16:creationId xmlns:a16="http://schemas.microsoft.com/office/drawing/2014/main" id="{F9DDC29A-E29A-883E-8AB7-1F2EC120AFB2}"/>
                </a:ext>
              </a:extLst>
            </p:cNvPr>
            <p:cNvSpPr/>
            <p:nvPr/>
          </p:nvSpPr>
          <p:spPr>
            <a:xfrm>
              <a:off x="2171372" y="2860178"/>
              <a:ext cx="4063997" cy="1378250"/>
            </a:xfrm>
            <a:prstGeom prst="flowChartAlternateProcess">
              <a:avLst/>
            </a:prstGeom>
            <a:solidFill>
              <a:srgbClr val="FFCCCC"/>
            </a:solidFill>
            <a:ln>
              <a:solidFill>
                <a:schemeClr val="tx1"/>
              </a:solidFill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b="1">
                  <a:solidFill>
                    <a:srgbClr val="C00000"/>
                  </a:solidFill>
                  <a:latin typeface="Arial" panose="020B0604020202020204" pitchFamily="34" charset="0"/>
                  <a:ea typeface="#9Slide03 Roboto Condensed Bold" panose="02000000000000000000" pitchFamily="2" charset="0"/>
                  <a:cs typeface="Arial" panose="020B0604020202020204" pitchFamily="34" charset="0"/>
                </a:rPr>
                <a:t>Thầy cô, chuyên gia</a:t>
              </a:r>
            </a:p>
            <a:p>
              <a:pPr marL="285750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#9Slide03 Roboto" panose="02000000000000000000" pitchFamily="2" charset="0"/>
                  <a:cs typeface="Arial" panose="020B0604020202020204" pitchFamily="34" charset="0"/>
                </a:rPr>
                <a:t>Bài giảng của các thầy cô</a:t>
              </a:r>
            </a:p>
            <a:p>
              <a:pPr marL="285750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#9Slide03 Roboto" panose="02000000000000000000" pitchFamily="2" charset="0"/>
                  <a:cs typeface="Arial" panose="020B0604020202020204" pitchFamily="34" charset="0"/>
                </a:rPr>
                <a:t>Hội thảo, chuyên đề, chia sẻ từ các chuyên gia</a:t>
              </a:r>
            </a:p>
          </p:txBody>
        </p:sp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41CABBD7-1D69-6BCA-F2D9-6F6906A5886F}"/>
                </a:ext>
              </a:extLst>
            </p:cNvPr>
            <p:cNvSpPr/>
            <p:nvPr/>
          </p:nvSpPr>
          <p:spPr>
            <a:xfrm>
              <a:off x="6894513" y="2874428"/>
              <a:ext cx="4223199" cy="1403788"/>
            </a:xfrm>
            <a:prstGeom prst="flowChartAlternateProcess">
              <a:avLst/>
            </a:prstGeom>
            <a:solidFill>
              <a:srgbClr val="FFCCCC"/>
            </a:solidFill>
            <a:ln>
              <a:solidFill>
                <a:schemeClr val="tx1"/>
              </a:solidFill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b="1">
                  <a:solidFill>
                    <a:srgbClr val="C00000"/>
                  </a:solidFill>
                  <a:latin typeface="Arial" panose="020B0604020202020204" pitchFamily="34" charset="0"/>
                  <a:ea typeface="#9Slide03 Roboto Condensed Bold" panose="02000000000000000000" pitchFamily="2" charset="0"/>
                  <a:cs typeface="Arial" panose="020B0604020202020204" pitchFamily="34" charset="0"/>
                </a:rPr>
                <a:t>Bạn bè, anh chị khoá trước</a:t>
              </a:r>
            </a:p>
            <a:p>
              <a:pPr marL="285750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#9Slide03 Roboto" panose="02000000000000000000" pitchFamily="2" charset="0"/>
                  <a:cs typeface="Arial" panose="020B0604020202020204" pitchFamily="34" charset="0"/>
                </a:rPr>
                <a:t>“Học thầy không tày học bạn”</a:t>
              </a:r>
            </a:p>
            <a:p>
              <a:pPr marL="285750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#9Slide03 Roboto" panose="02000000000000000000" pitchFamily="2" charset="0"/>
                  <a:cs typeface="Arial" panose="020B0604020202020204" pitchFamily="34" charset="0"/>
                </a:rPr>
                <a:t>Group học tập, chia sẻ từ bạn bè và anh chị khoá trước</a:t>
              </a:r>
            </a:p>
          </p:txBody>
        </p:sp>
        <p:sp>
          <p:nvSpPr>
            <p:cNvPr id="30" name="Flowchart: Alternate Process 29">
              <a:extLst>
                <a:ext uri="{FF2B5EF4-FFF2-40B4-BE49-F238E27FC236}">
                  <a16:creationId xmlns:a16="http://schemas.microsoft.com/office/drawing/2014/main" id="{E640D6A8-39A3-741C-6989-F3B733F8D92C}"/>
                </a:ext>
              </a:extLst>
            </p:cNvPr>
            <p:cNvSpPr/>
            <p:nvPr/>
          </p:nvSpPr>
          <p:spPr>
            <a:xfrm>
              <a:off x="2190874" y="4789022"/>
              <a:ext cx="4063997" cy="1317812"/>
            </a:xfrm>
            <a:prstGeom prst="flowChartAlternateProcess">
              <a:avLst/>
            </a:prstGeom>
            <a:solidFill>
              <a:srgbClr val="FFCCCC"/>
            </a:solidFill>
            <a:ln>
              <a:solidFill>
                <a:schemeClr val="tx1"/>
              </a:solidFill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b="1">
                  <a:solidFill>
                    <a:srgbClr val="C00000"/>
                  </a:solidFill>
                  <a:latin typeface="Arial" panose="020B0604020202020204" pitchFamily="34" charset="0"/>
                  <a:ea typeface="#9Slide03 Roboto Condensed Bold" panose="02000000000000000000" pitchFamily="2" charset="0"/>
                  <a:cs typeface="Arial" panose="020B0604020202020204" pitchFamily="34" charset="0"/>
                </a:rPr>
                <a:t>Sách báo, Internet</a:t>
              </a:r>
            </a:p>
            <a:p>
              <a:pPr marL="285750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#9Slide03 Roboto" panose="02000000000000000000" pitchFamily="2" charset="0"/>
                  <a:cs typeface="Arial" panose="020B0604020202020204" pitchFamily="34" charset="0"/>
                </a:rPr>
                <a:t>Bài giảng, giáo trình cung cấp kiến thức nền tảng, dễ tiếp cận</a:t>
              </a:r>
            </a:p>
            <a:p>
              <a:pPr marL="285750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#9Slide03 Roboto" panose="02000000000000000000" pitchFamily="2" charset="0"/>
                  <a:cs typeface="Arial" panose="020B0604020202020204" pitchFamily="34" charset="0"/>
                </a:rPr>
                <a:t>Nguồn tài liệu phong phú từ internet</a:t>
              </a:r>
            </a:p>
          </p:txBody>
        </p:sp>
        <p:sp>
          <p:nvSpPr>
            <p:cNvPr id="31" name="Flowchart: Alternate Process 30">
              <a:extLst>
                <a:ext uri="{FF2B5EF4-FFF2-40B4-BE49-F238E27FC236}">
                  <a16:creationId xmlns:a16="http://schemas.microsoft.com/office/drawing/2014/main" id="{F664AFA0-8B45-A2F9-A432-949DCC7AF319}"/>
                </a:ext>
              </a:extLst>
            </p:cNvPr>
            <p:cNvSpPr/>
            <p:nvPr/>
          </p:nvSpPr>
          <p:spPr>
            <a:xfrm>
              <a:off x="6894514" y="4789022"/>
              <a:ext cx="4223199" cy="1317812"/>
            </a:xfrm>
            <a:prstGeom prst="flowChartAlternateProcess">
              <a:avLst/>
            </a:prstGeom>
            <a:solidFill>
              <a:srgbClr val="FFCCCC"/>
            </a:solidFill>
            <a:ln>
              <a:solidFill>
                <a:schemeClr val="tx1"/>
              </a:solidFill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b="1">
                  <a:solidFill>
                    <a:srgbClr val="C00000"/>
                  </a:solidFill>
                  <a:latin typeface="Arial" panose="020B0604020202020204" pitchFamily="34" charset="0"/>
                  <a:ea typeface="#9Slide03 Roboto Condensed Bold" panose="02000000000000000000" pitchFamily="2" charset="0"/>
                  <a:cs typeface="Arial" panose="020B0604020202020204" pitchFamily="34" charset="0"/>
                </a:rPr>
                <a:t>Nghiên cứu cá nhân, trải nghiệm thực tế</a:t>
              </a:r>
            </a:p>
            <a:p>
              <a:pPr marL="285750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#9Slide03 Roboto" panose="02000000000000000000" pitchFamily="2" charset="0"/>
                  <a:cs typeface="Arial" panose="020B0604020202020204" pitchFamily="34" charset="0"/>
                </a:rPr>
                <a:t>Thực hành, thực tập, tham gia dự án</a:t>
              </a:r>
            </a:p>
            <a:p>
              <a:pPr marL="285750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#9Slide03 Roboto" panose="02000000000000000000" pitchFamily="2" charset="0"/>
                  <a:cs typeface="Arial" panose="020B0604020202020204" pitchFamily="34" charset="0"/>
                </a:rPr>
                <a:t>Nghiên cứu khoa học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513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AD7786-19E6-33EE-8729-06C48072D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7F368-4553-49EE-81E3-EB2C8C309277}" type="datetime7">
              <a:rPr lang="en-US" smtClean="0"/>
              <a:t>Oct-24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66DF6-9AF7-DD1C-BFFE-DCEF392D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Pham Quoc Khanh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6C2A9-FEA6-6C94-1938-241BC5EED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48F2-5797-4FF8-B445-875C3B991F6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!!TextBox1">
            <a:extLst>
              <a:ext uri="{FF2B5EF4-FFF2-40B4-BE49-F238E27FC236}">
                <a16:creationId xmlns:a16="http://schemas.microsoft.com/office/drawing/2014/main" id="{7B40CB5E-731B-9190-0744-C99D05579180}"/>
              </a:ext>
            </a:extLst>
          </p:cNvPr>
          <p:cNvSpPr txBox="1"/>
          <p:nvPr/>
        </p:nvSpPr>
        <p:spPr>
          <a:xfrm>
            <a:off x="3185886" y="628687"/>
            <a:ext cx="582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rgbClr val="3E40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Tip 1: Phương pháp học tập hiệu quả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F617238-C462-EF62-0489-EB55F6F2F8C9}"/>
              </a:ext>
            </a:extLst>
          </p:cNvPr>
          <p:cNvSpPr/>
          <p:nvPr/>
        </p:nvSpPr>
        <p:spPr>
          <a:xfrm>
            <a:off x="605971" y="1128647"/>
            <a:ext cx="11019972" cy="1139745"/>
          </a:xfrm>
          <a:prstGeom prst="roundRect">
            <a:avLst>
              <a:gd name="adj" fmla="val 6126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3A670-8F29-3965-696D-B50A13641019}"/>
              </a:ext>
            </a:extLst>
          </p:cNvPr>
          <p:cNvSpPr txBox="1"/>
          <p:nvPr/>
        </p:nvSpPr>
        <p:spPr>
          <a:xfrm>
            <a:off x="725714" y="1250406"/>
            <a:ext cx="107405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vi-VN" b="1">
                <a:solidFill>
                  <a:srgbClr val="C00000"/>
                </a:solidFill>
              </a:rPr>
              <a:t>Kỹ năng học nhóm và làm việc nhóm: </a:t>
            </a:r>
            <a:r>
              <a:rPr lang="vi-VN"/>
              <a:t>Cách phối hợp với bạn bè để học tập hiệu quả hơn</a:t>
            </a:r>
            <a:r>
              <a:rPr lang="en-US"/>
              <a:t>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Chia sẻ kiến thức, hướng dẫn lại cho người khác là cách học tốt nhất.</a:t>
            </a:r>
            <a:endParaRPr lang="en-US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AB35D7-D9BC-9425-ECE9-C0437F43B184}"/>
              </a:ext>
            </a:extLst>
          </p:cNvPr>
          <p:cNvGrpSpPr/>
          <p:nvPr/>
        </p:nvGrpSpPr>
        <p:grpSpPr>
          <a:xfrm>
            <a:off x="1642786" y="7140978"/>
            <a:ext cx="8946341" cy="3246656"/>
            <a:chOff x="2171372" y="2860178"/>
            <a:chExt cx="8946341" cy="324665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22C35D8-7D47-9614-E5A1-F50AE542D6C5}"/>
                </a:ext>
              </a:extLst>
            </p:cNvPr>
            <p:cNvGrpSpPr/>
            <p:nvPr/>
          </p:nvGrpSpPr>
          <p:grpSpPr>
            <a:xfrm>
              <a:off x="5637726" y="3618715"/>
              <a:ext cx="1768595" cy="1768595"/>
              <a:chOff x="4753429" y="2242654"/>
              <a:chExt cx="2685142" cy="2685142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5A28F17-1A02-0296-6F59-F3FC91537608}"/>
                  </a:ext>
                </a:extLst>
              </p:cNvPr>
              <p:cNvSpPr/>
              <p:nvPr/>
            </p:nvSpPr>
            <p:spPr>
              <a:xfrm>
                <a:off x="4753429" y="2242654"/>
                <a:ext cx="2685142" cy="2685142"/>
              </a:xfrm>
              <a:prstGeom prst="ellipse">
                <a:avLst/>
              </a:prstGeom>
              <a:solidFill>
                <a:srgbClr val="FF4B4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44C99DC-485B-423E-E567-1793A62378FE}"/>
                  </a:ext>
                </a:extLst>
              </p:cNvPr>
              <p:cNvSpPr/>
              <p:nvPr/>
            </p:nvSpPr>
            <p:spPr>
              <a:xfrm>
                <a:off x="4887459" y="2390232"/>
                <a:ext cx="2413227" cy="24132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534AD62-5B09-83C9-8BE1-5592664CB67E}"/>
                  </a:ext>
                </a:extLst>
              </p:cNvPr>
              <p:cNvSpPr/>
              <p:nvPr/>
            </p:nvSpPr>
            <p:spPr>
              <a:xfrm>
                <a:off x="5004037" y="2495188"/>
                <a:ext cx="2180071" cy="2180071"/>
              </a:xfrm>
              <a:prstGeom prst="ellipse">
                <a:avLst/>
              </a:prstGeom>
              <a:solidFill>
                <a:srgbClr val="FF4B4B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394696-3B13-D381-8608-933C663587CB}"/>
                  </a:ext>
                </a:extLst>
              </p:cNvPr>
              <p:cNvSpPr txBox="1"/>
              <p:nvPr/>
            </p:nvSpPr>
            <p:spPr>
              <a:xfrm>
                <a:off x="5136399" y="3293116"/>
                <a:ext cx="1979801" cy="6074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ea typeface="#9Slide03 Roboto Condensed Bold" panose="02000000000000000000" pitchFamily="2" charset="0"/>
                    <a:cs typeface="Arial" panose="020B0604020202020204" pitchFamily="34" charset="0"/>
                  </a:rPr>
                  <a:t>Học tập</a:t>
                </a:r>
              </a:p>
            </p:txBody>
          </p:sp>
        </p:grpSp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6B590234-B994-FD2D-284D-5F163FC18DB4}"/>
                </a:ext>
              </a:extLst>
            </p:cNvPr>
            <p:cNvSpPr/>
            <p:nvPr/>
          </p:nvSpPr>
          <p:spPr>
            <a:xfrm>
              <a:off x="2171372" y="2860178"/>
              <a:ext cx="4063997" cy="1378250"/>
            </a:xfrm>
            <a:prstGeom prst="flowChartAlternateProcess">
              <a:avLst/>
            </a:prstGeom>
            <a:solidFill>
              <a:srgbClr val="FFCCCC"/>
            </a:solidFill>
            <a:ln>
              <a:solidFill>
                <a:schemeClr val="tx1"/>
              </a:solidFill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b="1">
                  <a:solidFill>
                    <a:srgbClr val="C00000"/>
                  </a:solidFill>
                  <a:latin typeface="Arial" panose="020B0604020202020204" pitchFamily="34" charset="0"/>
                  <a:ea typeface="#9Slide03 Roboto Condensed Bold" panose="02000000000000000000" pitchFamily="2" charset="0"/>
                  <a:cs typeface="Arial" panose="020B0604020202020204" pitchFamily="34" charset="0"/>
                </a:rPr>
                <a:t>Thầy cô, chuyên gia</a:t>
              </a:r>
            </a:p>
            <a:p>
              <a:pPr marL="285750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#9Slide03 Roboto" panose="02000000000000000000" pitchFamily="2" charset="0"/>
                  <a:cs typeface="Arial" panose="020B0604020202020204" pitchFamily="34" charset="0"/>
                </a:rPr>
                <a:t>Bài giảng của các thầy cô</a:t>
              </a:r>
            </a:p>
            <a:p>
              <a:pPr marL="285750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#9Slide03 Roboto" panose="02000000000000000000" pitchFamily="2" charset="0"/>
                  <a:cs typeface="Arial" panose="020B0604020202020204" pitchFamily="34" charset="0"/>
                </a:rPr>
                <a:t>Hội thảo, chuyên đề, chia sẻ từ các chuyên gia</a:t>
              </a:r>
            </a:p>
          </p:txBody>
        </p:sp>
        <p:sp>
          <p:nvSpPr>
            <p:cNvPr id="11" name="Flowchart: Alternate Process 10">
              <a:extLst>
                <a:ext uri="{FF2B5EF4-FFF2-40B4-BE49-F238E27FC236}">
                  <a16:creationId xmlns:a16="http://schemas.microsoft.com/office/drawing/2014/main" id="{A3519A94-3694-F883-7C01-BC114773C15C}"/>
                </a:ext>
              </a:extLst>
            </p:cNvPr>
            <p:cNvSpPr/>
            <p:nvPr/>
          </p:nvSpPr>
          <p:spPr>
            <a:xfrm>
              <a:off x="6894513" y="2874428"/>
              <a:ext cx="4223199" cy="1403788"/>
            </a:xfrm>
            <a:prstGeom prst="flowChartAlternateProcess">
              <a:avLst/>
            </a:prstGeom>
            <a:solidFill>
              <a:srgbClr val="FFCCCC"/>
            </a:solidFill>
            <a:ln>
              <a:solidFill>
                <a:schemeClr val="tx1"/>
              </a:solidFill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b="1">
                  <a:solidFill>
                    <a:srgbClr val="C00000"/>
                  </a:solidFill>
                  <a:latin typeface="Arial" panose="020B0604020202020204" pitchFamily="34" charset="0"/>
                  <a:ea typeface="#9Slide03 Roboto Condensed Bold" panose="02000000000000000000" pitchFamily="2" charset="0"/>
                  <a:cs typeface="Arial" panose="020B0604020202020204" pitchFamily="34" charset="0"/>
                </a:rPr>
                <a:t>Bạn bè, anh chị khoá trước</a:t>
              </a:r>
            </a:p>
            <a:p>
              <a:pPr marL="285750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#9Slide03 Roboto" panose="02000000000000000000" pitchFamily="2" charset="0"/>
                  <a:cs typeface="Arial" panose="020B0604020202020204" pitchFamily="34" charset="0"/>
                </a:rPr>
                <a:t>“Học thầy không tày học bạn”</a:t>
              </a:r>
            </a:p>
            <a:p>
              <a:pPr marL="285750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#9Slide03 Roboto" panose="02000000000000000000" pitchFamily="2" charset="0"/>
                  <a:cs typeface="Arial" panose="020B0604020202020204" pitchFamily="34" charset="0"/>
                </a:rPr>
                <a:t>Group học tập, chia sẻ từ bạn bè và anh chị khoá trước</a:t>
              </a:r>
            </a:p>
          </p:txBody>
        </p:sp>
        <p:sp>
          <p:nvSpPr>
            <p:cNvPr id="12" name="Flowchart: Alternate Process 11">
              <a:extLst>
                <a:ext uri="{FF2B5EF4-FFF2-40B4-BE49-F238E27FC236}">
                  <a16:creationId xmlns:a16="http://schemas.microsoft.com/office/drawing/2014/main" id="{490EB9EA-C6A1-F846-03F6-D0FFBBC8CFAB}"/>
                </a:ext>
              </a:extLst>
            </p:cNvPr>
            <p:cNvSpPr/>
            <p:nvPr/>
          </p:nvSpPr>
          <p:spPr>
            <a:xfrm>
              <a:off x="2190874" y="4789022"/>
              <a:ext cx="4063997" cy="1317812"/>
            </a:xfrm>
            <a:prstGeom prst="flowChartAlternateProcess">
              <a:avLst/>
            </a:prstGeom>
            <a:solidFill>
              <a:srgbClr val="FFCCCC"/>
            </a:solidFill>
            <a:ln>
              <a:solidFill>
                <a:schemeClr val="tx1"/>
              </a:solidFill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b="1">
                  <a:solidFill>
                    <a:srgbClr val="C00000"/>
                  </a:solidFill>
                  <a:latin typeface="Arial" panose="020B0604020202020204" pitchFamily="34" charset="0"/>
                  <a:ea typeface="#9Slide03 Roboto Condensed Bold" panose="02000000000000000000" pitchFamily="2" charset="0"/>
                  <a:cs typeface="Arial" panose="020B0604020202020204" pitchFamily="34" charset="0"/>
                </a:rPr>
                <a:t>Sách báo, Internet</a:t>
              </a:r>
            </a:p>
            <a:p>
              <a:pPr marL="285750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#9Slide03 Roboto" panose="02000000000000000000" pitchFamily="2" charset="0"/>
                  <a:cs typeface="Arial" panose="020B0604020202020204" pitchFamily="34" charset="0"/>
                </a:rPr>
                <a:t>Bài giảng, giáo trình cung cấp kiến thức nền tảng, dễ tiếp cận</a:t>
              </a:r>
            </a:p>
            <a:p>
              <a:pPr marL="285750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#9Slide03 Roboto" panose="02000000000000000000" pitchFamily="2" charset="0"/>
                  <a:cs typeface="Arial" panose="020B0604020202020204" pitchFamily="34" charset="0"/>
                </a:rPr>
                <a:t>Nguồn tài liệu phong phú từ internet</a:t>
              </a:r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A318994A-D31D-C6DC-2B47-558AC9FEB528}"/>
                </a:ext>
              </a:extLst>
            </p:cNvPr>
            <p:cNvSpPr/>
            <p:nvPr/>
          </p:nvSpPr>
          <p:spPr>
            <a:xfrm>
              <a:off x="6894514" y="4789022"/>
              <a:ext cx="4223199" cy="1317812"/>
            </a:xfrm>
            <a:prstGeom prst="flowChartAlternateProcess">
              <a:avLst/>
            </a:prstGeom>
            <a:solidFill>
              <a:srgbClr val="FFCCCC"/>
            </a:solidFill>
            <a:ln>
              <a:solidFill>
                <a:schemeClr val="tx1"/>
              </a:solidFill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b="1">
                  <a:solidFill>
                    <a:srgbClr val="C00000"/>
                  </a:solidFill>
                  <a:latin typeface="Arial" panose="020B0604020202020204" pitchFamily="34" charset="0"/>
                  <a:ea typeface="#9Slide03 Roboto Condensed Bold" panose="02000000000000000000" pitchFamily="2" charset="0"/>
                  <a:cs typeface="Arial" panose="020B0604020202020204" pitchFamily="34" charset="0"/>
                </a:rPr>
                <a:t>Nghiên cứu cá nhân, trải nghiệm thực tế</a:t>
              </a:r>
            </a:p>
            <a:p>
              <a:pPr marL="285750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#9Slide03 Roboto" panose="02000000000000000000" pitchFamily="2" charset="0"/>
                  <a:cs typeface="Arial" panose="020B0604020202020204" pitchFamily="34" charset="0"/>
                </a:rPr>
                <a:t>Thực hành, thực tập, tham gia dự án</a:t>
              </a:r>
            </a:p>
            <a:p>
              <a:pPr marL="285750" indent="-285750" algn="just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#9Slide03 Roboto" panose="02000000000000000000" pitchFamily="2" charset="0"/>
                  <a:cs typeface="Arial" panose="020B0604020202020204" pitchFamily="34" charset="0"/>
                </a:rPr>
                <a:t>Nghiên cứu khoa học</a:t>
              </a:r>
            </a:p>
          </p:txBody>
        </p:sp>
      </p:grpSp>
      <p:pic>
        <p:nvPicPr>
          <p:cNvPr id="2050" name="Picture 2" descr="Không có mô tả ảnh.">
            <a:extLst>
              <a:ext uri="{FF2B5EF4-FFF2-40B4-BE49-F238E27FC236}">
                <a16:creationId xmlns:a16="http://schemas.microsoft.com/office/drawing/2014/main" id="{0CBFB23B-7144-E77B-E2EE-6619F7806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71" y="2548082"/>
            <a:ext cx="4079349" cy="305951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DB0FA7F-6EE2-5333-3191-367CC981E873}"/>
              </a:ext>
            </a:extLst>
          </p:cNvPr>
          <p:cNvGrpSpPr/>
          <p:nvPr/>
        </p:nvGrpSpPr>
        <p:grpSpPr>
          <a:xfrm>
            <a:off x="5015196" y="2543982"/>
            <a:ext cx="2692876" cy="3590501"/>
            <a:chOff x="5015196" y="2543982"/>
            <a:chExt cx="2692876" cy="3590501"/>
          </a:xfrm>
        </p:grpSpPr>
        <p:pic>
          <p:nvPicPr>
            <p:cNvPr id="2052" name="Picture 4" descr="Không có mô tả ảnh.">
              <a:extLst>
                <a:ext uri="{FF2B5EF4-FFF2-40B4-BE49-F238E27FC236}">
                  <a16:creationId xmlns:a16="http://schemas.microsoft.com/office/drawing/2014/main" id="{9253FB8B-5672-DD5C-81BF-5E92B9E078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5196" y="2543982"/>
              <a:ext cx="2692876" cy="35905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1288CA1-DADD-6677-A6ED-29FEF03A78FF}"/>
                </a:ext>
              </a:extLst>
            </p:cNvPr>
            <p:cNvSpPr/>
            <p:nvPr/>
          </p:nvSpPr>
          <p:spPr>
            <a:xfrm>
              <a:off x="6075716" y="3286154"/>
              <a:ext cx="1422400" cy="87944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EA541B-66BD-8153-BF23-4C2BD056B9ED}"/>
              </a:ext>
            </a:extLst>
          </p:cNvPr>
          <p:cNvGrpSpPr/>
          <p:nvPr/>
        </p:nvGrpSpPr>
        <p:grpSpPr>
          <a:xfrm>
            <a:off x="8036559" y="2548082"/>
            <a:ext cx="3589384" cy="3589384"/>
            <a:chOff x="8036559" y="2548082"/>
            <a:chExt cx="3589384" cy="358938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B4BEA00-4873-44DA-2756-9393337CB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36559" y="2548082"/>
              <a:ext cx="3589384" cy="35893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16C4124-40C5-D5B1-69D3-9B417ADA49A5}"/>
                </a:ext>
              </a:extLst>
            </p:cNvPr>
            <p:cNvSpPr/>
            <p:nvPr/>
          </p:nvSpPr>
          <p:spPr>
            <a:xfrm>
              <a:off x="9006113" y="3638115"/>
              <a:ext cx="1300517" cy="109354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4465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AD7786-19E6-33EE-8729-06C48072D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7F368-4553-49EE-81E3-EB2C8C309277}" type="datetime7">
              <a:rPr lang="en-US" smtClean="0"/>
              <a:t>Oct-24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66DF6-9AF7-DD1C-BFFE-DCEF392D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Pham Quoc Khanh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6C2A9-FEA6-6C94-1938-241BC5EED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48F2-5797-4FF8-B445-875C3B991F6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!!TextBox1">
            <a:extLst>
              <a:ext uri="{FF2B5EF4-FFF2-40B4-BE49-F238E27FC236}">
                <a16:creationId xmlns:a16="http://schemas.microsoft.com/office/drawing/2014/main" id="{7B40CB5E-731B-9190-0744-C99D05579180}"/>
              </a:ext>
            </a:extLst>
          </p:cNvPr>
          <p:cNvSpPr txBox="1"/>
          <p:nvPr/>
        </p:nvSpPr>
        <p:spPr>
          <a:xfrm>
            <a:off x="3185886" y="628687"/>
            <a:ext cx="582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>
                <a:solidFill>
                  <a:srgbClr val="3E40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Tip 1: Phương pháp học tập hiệu quả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F617238-C462-EF62-0489-EB55F6F2F8C9}"/>
              </a:ext>
            </a:extLst>
          </p:cNvPr>
          <p:cNvSpPr/>
          <p:nvPr/>
        </p:nvSpPr>
        <p:spPr>
          <a:xfrm>
            <a:off x="605971" y="1128647"/>
            <a:ext cx="11019972" cy="1139745"/>
          </a:xfrm>
          <a:prstGeom prst="roundRect">
            <a:avLst>
              <a:gd name="adj" fmla="val 6126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3A670-8F29-3965-696D-B50A13641019}"/>
              </a:ext>
            </a:extLst>
          </p:cNvPr>
          <p:cNvSpPr txBox="1"/>
          <p:nvPr/>
        </p:nvSpPr>
        <p:spPr>
          <a:xfrm>
            <a:off x="725714" y="1250406"/>
            <a:ext cx="107405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vi-VN" b="1">
                <a:solidFill>
                  <a:srgbClr val="C00000"/>
                </a:solidFill>
              </a:rPr>
              <a:t>Kỹ năng học nhóm và làm việc nhóm: </a:t>
            </a:r>
            <a:r>
              <a:rPr lang="vi-VN"/>
              <a:t>Cách phối hợp với bạn bè để học tập hiệu quả hơn</a:t>
            </a:r>
            <a:r>
              <a:rPr lang="en-US"/>
              <a:t>.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Chia sẻ kiến thức, hướng dẫn lại cho người khác là cách học tốt nhất.</a:t>
            </a:r>
            <a:endParaRPr lang="en-US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C280A8F-03F1-29E5-F388-47CA7235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1" y="2662226"/>
            <a:ext cx="5281357" cy="296931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D8E527-C70C-DA8B-FCC3-651AF7ADC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584" y="2662226"/>
            <a:ext cx="5281359" cy="29693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0917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7A3B95-2AFE-B64E-5128-D9A59BC58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7F368-4553-49EE-81E3-EB2C8C309277}" type="datetime7">
              <a:rPr lang="en-US" smtClean="0"/>
              <a:t>Oct-24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23FEAD-C92D-EE3B-4E1F-0D4CFE79F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Pham Quoc Khanh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77425-ED39-9409-941E-7B1C3030F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348F2-5797-4FF8-B445-875C3B991F65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5" name="!!3.1">
            <a:extLst>
              <a:ext uri="{FF2B5EF4-FFF2-40B4-BE49-F238E27FC236}">
                <a16:creationId xmlns:a16="http://schemas.microsoft.com/office/drawing/2014/main" id="{E61267F7-06CD-EE40-79F8-9D6E8C2F1C84}"/>
              </a:ext>
            </a:extLst>
          </p:cNvPr>
          <p:cNvGrpSpPr/>
          <p:nvPr/>
        </p:nvGrpSpPr>
        <p:grpSpPr>
          <a:xfrm>
            <a:off x="4186732" y="1903239"/>
            <a:ext cx="3818536" cy="3818536"/>
            <a:chOff x="4014377" y="1758097"/>
            <a:chExt cx="3818536" cy="38185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BB7A42B-D2D4-6A37-6C71-6A1CC4F258E2}"/>
                </a:ext>
              </a:extLst>
            </p:cNvPr>
            <p:cNvGrpSpPr/>
            <p:nvPr/>
          </p:nvGrpSpPr>
          <p:grpSpPr>
            <a:xfrm>
              <a:off x="4014377" y="1758097"/>
              <a:ext cx="3818536" cy="3818536"/>
              <a:chOff x="4014377" y="1758097"/>
              <a:chExt cx="3818536" cy="3818536"/>
            </a:xfrm>
            <a:solidFill>
              <a:srgbClr val="C0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D333BEF0-4B95-C136-97F8-2DC86FD3CA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14377" y="3990356"/>
                <a:ext cx="3818536" cy="1097280"/>
              </a:xfrm>
              <a:prstGeom prst="triangle">
                <a:avLst/>
              </a:prstGeom>
              <a:solidFill>
                <a:srgbClr val="FF4B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274320"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endParaRPr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02B750B7-F43D-84B7-24A3-783BAF2C5B76}"/>
                  </a:ext>
                </a:extLst>
              </p:cNvPr>
              <p:cNvSpPr>
                <a:spLocks/>
              </p:cNvSpPr>
              <p:nvPr/>
            </p:nvSpPr>
            <p:spPr>
              <a:xfrm rot="7200000">
                <a:off x="3505851" y="3118725"/>
                <a:ext cx="3818536" cy="109728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bIns="274320" rtlCol="0" anchor="ctr"/>
              <a:lstStyle/>
              <a:p>
                <a:pPr algn="ctr"/>
                <a:endParaRPr lang="en-US">
                  <a:solidFill>
                    <a:schemeClr val="bg1">
                      <a:lumMod val="95000"/>
                    </a:schemeClr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endParaRPr>
              </a:p>
            </p:txBody>
          </p:sp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FDEA922F-444A-8AC0-7AD1-B0C0EF58D929}"/>
                  </a:ext>
                </a:extLst>
              </p:cNvPr>
              <p:cNvSpPr>
                <a:spLocks/>
              </p:cNvSpPr>
              <p:nvPr/>
            </p:nvSpPr>
            <p:spPr>
              <a:xfrm rot="14400000" flipH="1">
                <a:off x="4537417" y="3118725"/>
                <a:ext cx="3818536" cy="1097280"/>
              </a:xfrm>
              <a:prstGeom prst="triangle">
                <a:avLst/>
              </a:prstGeom>
              <a:solidFill>
                <a:srgbClr val="FF898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F72DAF-3EE4-3B27-11A1-688B1A5E1994}"/>
                </a:ext>
              </a:extLst>
            </p:cNvPr>
            <p:cNvSpPr txBox="1"/>
            <p:nvPr/>
          </p:nvSpPr>
          <p:spPr>
            <a:xfrm rot="-3600000">
              <a:off x="4327122" y="3257115"/>
              <a:ext cx="19798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95000"/>
                    </a:schemeClr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KỸ NĂNG</a:t>
              </a:r>
            </a:p>
            <a:p>
              <a:pPr algn="ctr"/>
              <a:r>
                <a:rPr lang="en-US">
                  <a:solidFill>
                    <a:schemeClr val="bg1">
                      <a:lumMod val="95000"/>
                    </a:schemeClr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(Skill)</a:t>
              </a:r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D4E3B2-7E89-1257-DEC0-1ED0FA8740A5}"/>
                </a:ext>
              </a:extLst>
            </p:cNvPr>
            <p:cNvSpPr txBox="1"/>
            <p:nvPr/>
          </p:nvSpPr>
          <p:spPr>
            <a:xfrm>
              <a:off x="4933745" y="4371902"/>
              <a:ext cx="19798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KIẾN THỨC</a:t>
              </a:r>
            </a:p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(Knowledge)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480D60-BE74-4EC6-12D8-6D0A360A08D6}"/>
                </a:ext>
              </a:extLst>
            </p:cNvPr>
            <p:cNvSpPr txBox="1"/>
            <p:nvPr/>
          </p:nvSpPr>
          <p:spPr>
            <a:xfrm rot="3600000">
              <a:off x="5764805" y="3301635"/>
              <a:ext cx="173808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THÁI ĐỘ</a:t>
              </a:r>
            </a:p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(Attitude)</a:t>
              </a:r>
            </a:p>
          </p:txBody>
        </p:sp>
      </p:grpSp>
      <p:sp>
        <p:nvSpPr>
          <p:cNvPr id="13" name="!!3.2">
            <a:extLst>
              <a:ext uri="{FF2B5EF4-FFF2-40B4-BE49-F238E27FC236}">
                <a16:creationId xmlns:a16="http://schemas.microsoft.com/office/drawing/2014/main" id="{73948FCD-EBE0-A10D-1DA9-06AD63291949}"/>
              </a:ext>
            </a:extLst>
          </p:cNvPr>
          <p:cNvSpPr txBox="1"/>
          <p:nvPr/>
        </p:nvSpPr>
        <p:spPr>
          <a:xfrm>
            <a:off x="4529124" y="1303877"/>
            <a:ext cx="3125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BE3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 Condensed Bold" panose="02000000000000000000" pitchFamily="2" charset="0"/>
                <a:ea typeface="#9Slide03 Roboto Condensed Bold" panose="02000000000000000000" pitchFamily="2" charset="0"/>
              </a:rPr>
              <a:t>KHUNG NĂNG LỰC ASK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77BED7-737F-0E94-D1DD-CAB552F97AE4}"/>
              </a:ext>
            </a:extLst>
          </p:cNvPr>
          <p:cNvSpPr txBox="1"/>
          <p:nvPr/>
        </p:nvSpPr>
        <p:spPr>
          <a:xfrm>
            <a:off x="3439886" y="5457371"/>
            <a:ext cx="5170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Cơ bản, lý thuyết, thông tin, thực tế, số liệu, khoa học, công nghệ,…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0C4F5C-F82C-8757-813F-C8797419B8FA}"/>
              </a:ext>
            </a:extLst>
          </p:cNvPr>
          <p:cNvSpPr txBox="1"/>
          <p:nvPr/>
        </p:nvSpPr>
        <p:spPr>
          <a:xfrm>
            <a:off x="8469381" y="1961255"/>
            <a:ext cx="2045088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Trách nhiệm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Hợp tác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Trung thực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Nhiệt huyết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Tự tin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Động lực tự thân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Chính trực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E4D48D-C7D4-409A-E9E0-8A2656E5F9F2}"/>
              </a:ext>
            </a:extLst>
          </p:cNvPr>
          <p:cNvSpPr txBox="1"/>
          <p:nvPr/>
        </p:nvSpPr>
        <p:spPr>
          <a:xfrm>
            <a:off x="1640376" y="1961255"/>
            <a:ext cx="2045088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Thiết lập mục tiêu</a:t>
            </a:r>
          </a:p>
          <a:p>
            <a:pPr algn="r"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Quản lý thời gian</a:t>
            </a:r>
          </a:p>
          <a:p>
            <a:pPr algn="r"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Lập luận/suy luận</a:t>
            </a:r>
          </a:p>
          <a:p>
            <a:pPr algn="r"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Phản biện</a:t>
            </a:r>
          </a:p>
          <a:p>
            <a:pPr algn="r"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Giao tiếp</a:t>
            </a:r>
          </a:p>
          <a:p>
            <a:pPr algn="r"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Đàm phán</a:t>
            </a:r>
          </a:p>
          <a:p>
            <a:pPr algn="r"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Lên kế hoạch</a:t>
            </a:r>
          </a:p>
          <a:p>
            <a:pPr algn="r"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D85F6F-E940-9B75-3D6C-E87BEDCAFFA6}"/>
              </a:ext>
            </a:extLst>
          </p:cNvPr>
          <p:cNvSpPr txBox="1"/>
          <p:nvPr/>
        </p:nvSpPr>
        <p:spPr>
          <a:xfrm>
            <a:off x="7085900" y="6020518"/>
            <a:ext cx="4893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latin typeface="#9Slide03 Roboto" panose="02000000000000000000" pitchFamily="2" charset="0"/>
                <a:ea typeface="#9Slide03 Roboto" panose="02000000000000000000" pitchFamily="2" charset="0"/>
              </a:rPr>
              <a:t>*  Dựa trên </a:t>
            </a:r>
            <a:r>
              <a:rPr lang="vi-VN" sz="1400" i="1">
                <a:latin typeface="#9Slide03 Roboto" panose="02000000000000000000" pitchFamily="2" charset="0"/>
                <a:ea typeface="#9Slide03 Roboto" panose="02000000000000000000" pitchFamily="2" charset="0"/>
              </a:rPr>
              <a:t>ý tưởng nền tảng của Benjamin Bloom (1956)</a:t>
            </a:r>
            <a:endParaRPr lang="en-US" sz="1400" i="1">
              <a:latin typeface="#9Slide03 Roboto" panose="02000000000000000000" pitchFamily="2" charset="0"/>
              <a:ea typeface="#9Slide03 Roboto" panose="02000000000000000000" pitchFamily="2" charset="0"/>
            </a:endParaRPr>
          </a:p>
        </p:txBody>
      </p:sp>
      <p:sp>
        <p:nvSpPr>
          <p:cNvPr id="18" name="!!TextBox1">
            <a:extLst>
              <a:ext uri="{FF2B5EF4-FFF2-40B4-BE49-F238E27FC236}">
                <a16:creationId xmlns:a16="http://schemas.microsoft.com/office/drawing/2014/main" id="{51857453-F678-30E9-367F-39DEAEB50559}"/>
              </a:ext>
            </a:extLst>
          </p:cNvPr>
          <p:cNvSpPr txBox="1"/>
          <p:nvPr/>
        </p:nvSpPr>
        <p:spPr>
          <a:xfrm>
            <a:off x="2431709" y="628687"/>
            <a:ext cx="7328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3E409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Tip 2: Không ngừng rèn luyện các kỹ năng mềm</a:t>
            </a:r>
          </a:p>
        </p:txBody>
      </p:sp>
    </p:spTree>
    <p:extLst>
      <p:ext uri="{BB962C8B-B14F-4D97-AF65-F5344CB8AC3E}">
        <p14:creationId xmlns:p14="http://schemas.microsoft.com/office/powerpoint/2010/main" val="454669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2613</TotalTime>
  <Words>1408</Words>
  <Application>Microsoft Office PowerPoint</Application>
  <PresentationFormat>Widescreen</PresentationFormat>
  <Paragraphs>242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#9Slide05 Brannboll Ny</vt:lpstr>
      <vt:lpstr>#9Slide03 Roboto</vt:lpstr>
      <vt:lpstr>Calibri Light</vt:lpstr>
      <vt:lpstr>#9Slide03 IcielUni Sans Heavy</vt:lpstr>
      <vt:lpstr>#9Slide03 Arima Madurai</vt:lpstr>
      <vt:lpstr>Calibri</vt:lpstr>
      <vt:lpstr>Wingdings</vt:lpstr>
      <vt:lpstr>Arial</vt:lpstr>
      <vt:lpstr>#9Slide05 Amtenar</vt:lpstr>
      <vt:lpstr>Cambria Math</vt:lpstr>
      <vt:lpstr>#9Slide03 Roboto Condensed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61</cp:revision>
  <dcterms:created xsi:type="dcterms:W3CDTF">2024-10-03T15:01:14Z</dcterms:created>
  <dcterms:modified xsi:type="dcterms:W3CDTF">2024-10-22T12:47:10Z</dcterms:modified>
</cp:coreProperties>
</file>